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9"/>
  </p:notesMasterIdLst>
  <p:sldIdLst>
    <p:sldId id="256" r:id="rId2"/>
    <p:sldId id="275" r:id="rId3"/>
    <p:sldId id="265" r:id="rId4"/>
    <p:sldId id="276" r:id="rId5"/>
    <p:sldId id="272" r:id="rId6"/>
    <p:sldId id="274" r:id="rId7"/>
    <p:sldId id="259" r:id="rId8"/>
  </p:sldIdLst>
  <p:sldSz cx="18288000" cy="10287000"/>
  <p:notesSz cx="6858000" cy="9144000"/>
  <p:embeddedFontLst>
    <p:embeddedFont>
      <p:font typeface="Josefin Sans"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FF"/>
    <a:srgbClr val="FF66FF"/>
    <a:srgbClr val="0000FF"/>
    <a:srgbClr val="CC00CC"/>
    <a:srgbClr val="EDEDE8"/>
    <a:srgbClr val="033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92C41D-73D9-4B6D-A665-FD152578D4B2}">
  <a:tblStyle styleId="{0192C41D-73D9-4B6D-A665-FD152578D4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660"/>
  </p:normalViewPr>
  <p:slideViewPr>
    <p:cSldViewPr snapToGrid="0">
      <p:cViewPr varScale="1">
        <p:scale>
          <a:sx n="70" d="100"/>
          <a:sy n="70" d="100"/>
        </p:scale>
        <p:origin x="6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well Aldrich" userId="b97538b4-c000-4368-a86d-c69020c5719f" providerId="ADAL" clId="{71CE0F62-68FC-437A-A275-E3A1D9603B7A}"/>
    <pc:docChg chg="modSld">
      <pc:chgData name="Maxwell Aldrich" userId="b97538b4-c000-4368-a86d-c69020c5719f" providerId="ADAL" clId="{71CE0F62-68FC-437A-A275-E3A1D9603B7A}" dt="2025-08-04T18:08:17.518" v="7" actId="20577"/>
      <pc:docMkLst>
        <pc:docMk/>
      </pc:docMkLst>
      <pc:sldChg chg="modSp mod">
        <pc:chgData name="Maxwell Aldrich" userId="b97538b4-c000-4368-a86d-c69020c5719f" providerId="ADAL" clId="{71CE0F62-68FC-437A-A275-E3A1D9603B7A}" dt="2025-08-04T18:08:10.016" v="3" actId="20577"/>
        <pc:sldMkLst>
          <pc:docMk/>
          <pc:sldMk cId="3571038509" sldId="275"/>
        </pc:sldMkLst>
        <pc:spChg chg="mod">
          <ac:chgData name="Maxwell Aldrich" userId="b97538b4-c000-4368-a86d-c69020c5719f" providerId="ADAL" clId="{71CE0F62-68FC-437A-A275-E3A1D9603B7A}" dt="2025-08-04T18:08:10.016" v="3" actId="20577"/>
          <ac:spMkLst>
            <pc:docMk/>
            <pc:sldMk cId="3571038509" sldId="275"/>
            <ac:spMk id="412" creationId="{00000000-0000-0000-0000-000000000000}"/>
          </ac:spMkLst>
        </pc:spChg>
      </pc:sldChg>
      <pc:sldChg chg="modSp mod">
        <pc:chgData name="Maxwell Aldrich" userId="b97538b4-c000-4368-a86d-c69020c5719f" providerId="ADAL" clId="{71CE0F62-68FC-437A-A275-E3A1D9603B7A}" dt="2025-08-04T18:08:17.518" v="7" actId="20577"/>
        <pc:sldMkLst>
          <pc:docMk/>
          <pc:sldMk cId="3435806675" sldId="276"/>
        </pc:sldMkLst>
        <pc:spChg chg="mod">
          <ac:chgData name="Maxwell Aldrich" userId="b97538b4-c000-4368-a86d-c69020c5719f" providerId="ADAL" clId="{71CE0F62-68FC-437A-A275-E3A1D9603B7A}" dt="2025-08-04T18:08:17.518" v="7" actId="20577"/>
          <ac:spMkLst>
            <pc:docMk/>
            <pc:sldMk cId="3435806675" sldId="276"/>
            <ac:spMk id="531"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GDP!$C$1</c:f>
              <c:strCache>
                <c:ptCount val="1"/>
                <c:pt idx="0">
                  <c:v>Real GDP</c:v>
                </c:pt>
              </c:strCache>
            </c:strRef>
          </c:tx>
          <c:spPr>
            <a:solidFill>
              <a:srgbClr val="00FFFF"/>
            </a:solidFill>
            <a:ln>
              <a:solidFill>
                <a:srgbClr val="0000FF"/>
              </a:solidFill>
            </a:ln>
            <a:effectLst/>
          </c:spPr>
          <c:invertIfNegative val="0"/>
          <c:cat>
            <c:strRef>
              <c:f>GDP!$B$2:$B$21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GDP!$C$2:$C$21</c:f>
              <c:numCache>
                <c:formatCode>0.0%</c:formatCode>
                <c:ptCount val="20"/>
                <c:pt idx="0">
                  <c:v>5.4829900000000001E-2</c:v>
                </c:pt>
                <c:pt idx="1">
                  <c:v>6.2313900000000005E-2</c:v>
                </c:pt>
                <c:pt idx="2">
                  <c:v>3.3969300000000001E-2</c:v>
                </c:pt>
                <c:pt idx="3">
                  <c:v>7.14838E-2</c:v>
                </c:pt>
                <c:pt idx="4">
                  <c:v>-1.0311499999999999E-2</c:v>
                </c:pt>
                <c:pt idx="5">
                  <c:v>2.8062E-3</c:v>
                </c:pt>
                <c:pt idx="6">
                  <c:v>2.6838099999999997E-2</c:v>
                </c:pt>
                <c:pt idx="7">
                  <c:v>3.2976800000000001E-2</c:v>
                </c:pt>
                <c:pt idx="8">
                  <c:v>2.7586400000000001E-2</c:v>
                </c:pt>
                <c:pt idx="9">
                  <c:v>2.4205600000000001E-2</c:v>
                </c:pt>
                <c:pt idx="10">
                  <c:v>4.2632899999999994E-2</c:v>
                </c:pt>
                <c:pt idx="11">
                  <c:v>3.1423199999999998E-2</c:v>
                </c:pt>
                <c:pt idx="12">
                  <c:v>1.6159400000000001E-2</c:v>
                </c:pt>
                <c:pt idx="13">
                  <c:v>0.03</c:v>
                </c:pt>
                <c:pt idx="14">
                  <c:v>3.1E-2</c:v>
                </c:pt>
                <c:pt idx="15">
                  <c:v>2.3E-2</c:v>
                </c:pt>
                <c:pt idx="16">
                  <c:v>-3.0000000000000001E-3</c:v>
                </c:pt>
                <c:pt idx="17">
                  <c:v>0.03</c:v>
                </c:pt>
              </c:numCache>
            </c:numRef>
          </c:val>
          <c:extLst>
            <c:ext xmlns:c16="http://schemas.microsoft.com/office/drawing/2014/chart" uri="{C3380CC4-5D6E-409C-BE32-E72D297353CC}">
              <c16:uniqueId val="{00000000-5EF6-4B9D-9982-F1E1ECB49383}"/>
            </c:ext>
          </c:extLst>
        </c:ser>
        <c:ser>
          <c:idx val="1"/>
          <c:order val="1"/>
          <c:tx>
            <c:strRef>
              <c:f>GDP!$D$1</c:f>
              <c:strCache>
                <c:ptCount val="1"/>
                <c:pt idx="0">
                  <c:v>Real GDP Forecast</c:v>
                </c:pt>
              </c:strCache>
            </c:strRef>
          </c:tx>
          <c:spPr>
            <a:solidFill>
              <a:srgbClr val="FFCCFF"/>
            </a:solidFill>
            <a:ln>
              <a:solidFill>
                <a:srgbClr val="9933FF"/>
              </a:solidFill>
            </a:ln>
            <a:effectLst/>
          </c:spPr>
          <c:invertIfNegative val="0"/>
          <c:cat>
            <c:strRef>
              <c:f>GDP!$B$2:$B$21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GDP!$D$2:$D$21</c:f>
              <c:numCache>
                <c:formatCode>General</c:formatCode>
                <c:ptCount val="20"/>
                <c:pt idx="18" formatCode="0.0%">
                  <c:v>1.0999999999999999E-2</c:v>
                </c:pt>
                <c:pt idx="19" formatCode="0.0%">
                  <c:v>1.6E-2</c:v>
                </c:pt>
              </c:numCache>
            </c:numRef>
          </c:val>
          <c:extLst>
            <c:ext xmlns:c16="http://schemas.microsoft.com/office/drawing/2014/chart" uri="{C3380CC4-5D6E-409C-BE32-E72D297353CC}">
              <c16:uniqueId val="{00000001-5EF6-4B9D-9982-F1E1ECB49383}"/>
            </c:ext>
          </c:extLst>
        </c:ser>
        <c:dLbls>
          <c:showLegendKey val="0"/>
          <c:showVal val="0"/>
          <c:showCatName val="0"/>
          <c:showSerName val="0"/>
          <c:showPercent val="0"/>
          <c:showBubbleSize val="0"/>
        </c:dLbls>
        <c:gapWidth val="50"/>
        <c:overlap val="100"/>
        <c:axId val="1376429823"/>
        <c:axId val="1376430303"/>
      </c:barChart>
      <c:catAx>
        <c:axId val="1376429823"/>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6430303"/>
        <c:crosses val="autoZero"/>
        <c:auto val="1"/>
        <c:lblAlgn val="ctr"/>
        <c:lblOffset val="100"/>
        <c:noMultiLvlLbl val="0"/>
      </c:catAx>
      <c:valAx>
        <c:axId val="1376430303"/>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Seasonally-Adjusted Annual Rate of Change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64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Inflation!$C$1</c:f>
              <c:strCache>
                <c:ptCount val="1"/>
                <c:pt idx="0">
                  <c:v>Core CPI</c:v>
                </c:pt>
              </c:strCache>
            </c:strRef>
          </c:tx>
          <c:spPr>
            <a:ln w="28575" cap="rnd">
              <a:solidFill>
                <a:srgbClr val="0000FF"/>
              </a:solidFill>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Inflation!$C$2:$C$21</c:f>
              <c:numCache>
                <c:formatCode>General</c:formatCode>
                <c:ptCount val="20"/>
                <c:pt idx="0">
                  <c:v>1.4389000000000001E-2</c:v>
                </c:pt>
                <c:pt idx="1">
                  <c:v>3.7194999999999999E-2</c:v>
                </c:pt>
                <c:pt idx="2">
                  <c:v>4.0578500000000003E-2</c:v>
                </c:pt>
                <c:pt idx="3">
                  <c:v>5.0210800000000007E-2</c:v>
                </c:pt>
                <c:pt idx="4">
                  <c:v>6.32992E-2</c:v>
                </c:pt>
                <c:pt idx="5">
                  <c:v>6.02544E-2</c:v>
                </c:pt>
                <c:pt idx="6">
                  <c:v>6.2811500000000006E-2</c:v>
                </c:pt>
                <c:pt idx="7">
                  <c:v>5.9782200000000001E-2</c:v>
                </c:pt>
                <c:pt idx="8">
                  <c:v>5.5322099999999999E-2</c:v>
                </c:pt>
                <c:pt idx="9">
                  <c:v>5.2330800000000004E-2</c:v>
                </c:pt>
                <c:pt idx="10">
                  <c:v>4.4203400000000004E-2</c:v>
                </c:pt>
                <c:pt idx="11">
                  <c:v>3.9821700000000002E-2</c:v>
                </c:pt>
                <c:pt idx="12">
                  <c:v>3.7999999999999999E-2</c:v>
                </c:pt>
                <c:pt idx="13">
                  <c:v>3.4000000000000002E-2</c:v>
                </c:pt>
                <c:pt idx="14">
                  <c:v>3.3000000000000002E-2</c:v>
                </c:pt>
                <c:pt idx="15">
                  <c:v>3.3000000000000002E-2</c:v>
                </c:pt>
                <c:pt idx="16">
                  <c:v>3.1E-2</c:v>
                </c:pt>
                <c:pt idx="17">
                  <c:v>2.8000000000000001E-2</c:v>
                </c:pt>
              </c:numCache>
            </c:numRef>
          </c:val>
          <c:smooth val="0"/>
          <c:extLst>
            <c:ext xmlns:c16="http://schemas.microsoft.com/office/drawing/2014/chart" uri="{C3380CC4-5D6E-409C-BE32-E72D297353CC}">
              <c16:uniqueId val="{00000000-17C7-4EF7-A436-19E5687622A7}"/>
            </c:ext>
          </c:extLst>
        </c:ser>
        <c:ser>
          <c:idx val="1"/>
          <c:order val="1"/>
          <c:tx>
            <c:strRef>
              <c:f>Inflation!$D$1</c:f>
              <c:strCache>
                <c:ptCount val="1"/>
                <c:pt idx="0">
                  <c:v>Core PCE</c:v>
                </c:pt>
              </c:strCache>
            </c:strRef>
          </c:tx>
          <c:spPr>
            <a:ln w="28575" cap="rnd">
              <a:solidFill>
                <a:srgbClr val="9933FF"/>
              </a:solidFill>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Inflation!$D$2:$D$21</c:f>
              <c:numCache>
                <c:formatCode>General</c:formatCode>
                <c:ptCount val="20"/>
                <c:pt idx="0">
                  <c:v>1.8647499999999997E-2</c:v>
                </c:pt>
                <c:pt idx="1">
                  <c:v>3.5413500000000001E-2</c:v>
                </c:pt>
                <c:pt idx="2">
                  <c:v>4.0011999999999999E-2</c:v>
                </c:pt>
                <c:pt idx="3">
                  <c:v>4.8846499999999994E-2</c:v>
                </c:pt>
                <c:pt idx="4">
                  <c:v>5.5619300000000003E-2</c:v>
                </c:pt>
                <c:pt idx="5">
                  <c:v>5.2857900000000006E-2</c:v>
                </c:pt>
                <c:pt idx="6">
                  <c:v>5.3590499999999999E-2</c:v>
                </c:pt>
                <c:pt idx="7">
                  <c:v>5.2031400000000005E-2</c:v>
                </c:pt>
                <c:pt idx="8">
                  <c:v>4.8598700000000002E-2</c:v>
                </c:pt>
                <c:pt idx="9">
                  <c:v>4.6170600000000006E-2</c:v>
                </c:pt>
                <c:pt idx="10">
                  <c:v>3.90263E-2</c:v>
                </c:pt>
                <c:pt idx="11">
                  <c:v>3.2327700000000001E-2</c:v>
                </c:pt>
                <c:pt idx="12">
                  <c:v>0.03</c:v>
                </c:pt>
                <c:pt idx="13">
                  <c:v>2.7E-2</c:v>
                </c:pt>
                <c:pt idx="14">
                  <c:v>2.7E-2</c:v>
                </c:pt>
                <c:pt idx="15">
                  <c:v>2.8000000000000001E-2</c:v>
                </c:pt>
                <c:pt idx="16">
                  <c:v>2.8000000000000001E-2</c:v>
                </c:pt>
                <c:pt idx="17">
                  <c:v>2.7E-2</c:v>
                </c:pt>
              </c:numCache>
            </c:numRef>
          </c:val>
          <c:smooth val="0"/>
          <c:extLst>
            <c:ext xmlns:c16="http://schemas.microsoft.com/office/drawing/2014/chart" uri="{C3380CC4-5D6E-409C-BE32-E72D297353CC}">
              <c16:uniqueId val="{00000001-17C7-4EF7-A436-19E5687622A7}"/>
            </c:ext>
          </c:extLst>
        </c:ser>
        <c:ser>
          <c:idx val="2"/>
          <c:order val="2"/>
          <c:tx>
            <c:strRef>
              <c:f>Inflation!$E$1</c:f>
              <c:strCache>
                <c:ptCount val="1"/>
                <c:pt idx="0">
                  <c:v>Core CPI Forecast</c:v>
                </c:pt>
              </c:strCache>
            </c:strRef>
          </c:tx>
          <c:spPr>
            <a:ln w="28575" cap="rnd">
              <a:solidFill>
                <a:srgbClr val="0000FF"/>
              </a:solidFill>
              <a:prstDash val="sysDot"/>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Inflation!$E$2:$E$21</c:f>
              <c:numCache>
                <c:formatCode>General</c:formatCode>
                <c:ptCount val="20"/>
                <c:pt idx="17">
                  <c:v>2.8000000000000001E-2</c:v>
                </c:pt>
                <c:pt idx="18">
                  <c:v>3.3000000000000002E-2</c:v>
                </c:pt>
                <c:pt idx="19">
                  <c:v>3.3000000000000002E-2</c:v>
                </c:pt>
              </c:numCache>
            </c:numRef>
          </c:val>
          <c:smooth val="0"/>
          <c:extLst>
            <c:ext xmlns:c16="http://schemas.microsoft.com/office/drawing/2014/chart" uri="{C3380CC4-5D6E-409C-BE32-E72D297353CC}">
              <c16:uniqueId val="{00000002-17C7-4EF7-A436-19E5687622A7}"/>
            </c:ext>
          </c:extLst>
        </c:ser>
        <c:ser>
          <c:idx val="3"/>
          <c:order val="3"/>
          <c:tx>
            <c:strRef>
              <c:f>Inflation!$F$1</c:f>
              <c:strCache>
                <c:ptCount val="1"/>
                <c:pt idx="0">
                  <c:v>Core PCE Forecast</c:v>
                </c:pt>
              </c:strCache>
            </c:strRef>
          </c:tx>
          <c:spPr>
            <a:ln w="28575" cap="rnd">
              <a:solidFill>
                <a:srgbClr val="9933FF"/>
              </a:solidFill>
              <a:prstDash val="sysDot"/>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Inflation!$F$2:$F$21</c:f>
              <c:numCache>
                <c:formatCode>General</c:formatCode>
                <c:ptCount val="20"/>
                <c:pt idx="17">
                  <c:v>2.7E-2</c:v>
                </c:pt>
                <c:pt idx="18">
                  <c:v>3.5000000000000003E-2</c:v>
                </c:pt>
                <c:pt idx="19">
                  <c:v>3.5999999999999997E-2</c:v>
                </c:pt>
              </c:numCache>
            </c:numRef>
          </c:val>
          <c:smooth val="0"/>
          <c:extLst>
            <c:ext xmlns:c16="http://schemas.microsoft.com/office/drawing/2014/chart" uri="{C3380CC4-5D6E-409C-BE32-E72D297353CC}">
              <c16:uniqueId val="{00000003-17C7-4EF7-A436-19E5687622A7}"/>
            </c:ext>
          </c:extLst>
        </c:ser>
        <c:dLbls>
          <c:showLegendKey val="0"/>
          <c:showVal val="0"/>
          <c:showCatName val="0"/>
          <c:showSerName val="0"/>
          <c:showPercent val="0"/>
          <c:showBubbleSize val="0"/>
        </c:dLbls>
        <c:smooth val="0"/>
        <c:axId val="1344235600"/>
        <c:axId val="1791917120"/>
      </c:lineChart>
      <c:catAx>
        <c:axId val="1344235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91917120"/>
        <c:crosses val="autoZero"/>
        <c:auto val="1"/>
        <c:lblAlgn val="ctr"/>
        <c:lblOffset val="100"/>
        <c:noMultiLvlLbl val="0"/>
      </c:catAx>
      <c:valAx>
        <c:axId val="1791917120"/>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Year-over-Year Percent Change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4235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Unemployment!$C$1</c:f>
              <c:strCache>
                <c:ptCount val="1"/>
                <c:pt idx="0">
                  <c:v>Nonfarm Employment</c:v>
                </c:pt>
              </c:strCache>
            </c:strRef>
          </c:tx>
          <c:spPr>
            <a:solidFill>
              <a:srgbClr val="00FFFF"/>
            </a:solidFill>
            <a:ln>
              <a:solidFill>
                <a:srgbClr val="0000FF"/>
              </a:solidFill>
            </a:ln>
            <a:effectLst/>
          </c:spPr>
          <c:invertIfNegative val="0"/>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Unemployment!$C$2:$C$21</c:f>
              <c:numCache>
                <c:formatCode>0.0%</c:formatCode>
                <c:ptCount val="20"/>
                <c:pt idx="0">
                  <c:v>-5.4121300000000004E-2</c:v>
                </c:pt>
                <c:pt idx="1">
                  <c:v>8.5597100000000009E-2</c:v>
                </c:pt>
                <c:pt idx="2">
                  <c:v>4.71098E-2</c:v>
                </c:pt>
                <c:pt idx="3">
                  <c:v>4.6327199999999999E-2</c:v>
                </c:pt>
                <c:pt idx="4">
                  <c:v>5.02716E-2</c:v>
                </c:pt>
                <c:pt idx="5">
                  <c:v>4.6903199999999999E-2</c:v>
                </c:pt>
                <c:pt idx="6">
                  <c:v>4.1046600000000003E-2</c:v>
                </c:pt>
                <c:pt idx="7">
                  <c:v>3.3298599999999998E-2</c:v>
                </c:pt>
                <c:pt idx="8">
                  <c:v>2.8326500000000001E-2</c:v>
                </c:pt>
                <c:pt idx="9">
                  <c:v>2.4075700000000002E-2</c:v>
                </c:pt>
                <c:pt idx="10">
                  <c:v>1.8877999999999999E-2</c:v>
                </c:pt>
                <c:pt idx="11">
                  <c:v>1.65463E-2</c:v>
                </c:pt>
                <c:pt idx="12">
                  <c:v>1.46225E-2</c:v>
                </c:pt>
                <c:pt idx="13">
                  <c:v>1.3935299999999999E-2</c:v>
                </c:pt>
                <c:pt idx="14">
                  <c:v>1.25115E-2</c:v>
                </c:pt>
                <c:pt idx="15">
                  <c:v>1.2354499999999999E-2</c:v>
                </c:pt>
                <c:pt idx="16">
                  <c:v>1.2999999999999999E-2</c:v>
                </c:pt>
                <c:pt idx="17">
                  <c:v>1.0999999999999999E-2</c:v>
                </c:pt>
              </c:numCache>
            </c:numRef>
          </c:val>
          <c:extLst>
            <c:ext xmlns:c16="http://schemas.microsoft.com/office/drawing/2014/chart" uri="{C3380CC4-5D6E-409C-BE32-E72D297353CC}">
              <c16:uniqueId val="{00000000-2237-446A-A6BE-85DC02CDB722}"/>
            </c:ext>
          </c:extLst>
        </c:ser>
        <c:ser>
          <c:idx val="2"/>
          <c:order val="2"/>
          <c:tx>
            <c:strRef>
              <c:f>Unemployment!$E$1</c:f>
              <c:strCache>
                <c:ptCount val="1"/>
                <c:pt idx="0">
                  <c:v>Nonfarm Employment Forecast</c:v>
                </c:pt>
              </c:strCache>
            </c:strRef>
          </c:tx>
          <c:spPr>
            <a:solidFill>
              <a:srgbClr val="FFCCFF"/>
            </a:solidFill>
            <a:ln>
              <a:solidFill>
                <a:srgbClr val="9933FF"/>
              </a:solidFill>
              <a:prstDash val="solid"/>
            </a:ln>
            <a:effectLst/>
          </c:spPr>
          <c:invertIfNegative val="0"/>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Unemployment!$E$2:$E$21</c:f>
              <c:numCache>
                <c:formatCode>General</c:formatCode>
                <c:ptCount val="20"/>
                <c:pt idx="18">
                  <c:v>2E-3</c:v>
                </c:pt>
                <c:pt idx="19">
                  <c:v>2E-3</c:v>
                </c:pt>
              </c:numCache>
            </c:numRef>
          </c:val>
          <c:extLst>
            <c:ext xmlns:c16="http://schemas.microsoft.com/office/drawing/2014/chart" uri="{C3380CC4-5D6E-409C-BE32-E72D297353CC}">
              <c16:uniqueId val="{00000001-2237-446A-A6BE-85DC02CDB722}"/>
            </c:ext>
          </c:extLst>
        </c:ser>
        <c:dLbls>
          <c:showLegendKey val="0"/>
          <c:showVal val="0"/>
          <c:showCatName val="0"/>
          <c:showSerName val="0"/>
          <c:showPercent val="0"/>
          <c:showBubbleSize val="0"/>
        </c:dLbls>
        <c:gapWidth val="50"/>
        <c:overlap val="100"/>
        <c:axId val="1346124608"/>
        <c:axId val="1346121728"/>
      </c:barChart>
      <c:lineChart>
        <c:grouping val="standard"/>
        <c:varyColors val="0"/>
        <c:ser>
          <c:idx val="1"/>
          <c:order val="1"/>
          <c:tx>
            <c:strRef>
              <c:f>Unemployment!$D$1</c:f>
              <c:strCache>
                <c:ptCount val="1"/>
                <c:pt idx="0">
                  <c:v>Unemployment Rate</c:v>
                </c:pt>
              </c:strCache>
            </c:strRef>
          </c:tx>
          <c:spPr>
            <a:ln w="28575" cap="rnd">
              <a:solidFill>
                <a:srgbClr val="0000FF"/>
              </a:solidFill>
              <a:round/>
            </a:ln>
            <a:effectLst/>
          </c:spPr>
          <c:marker>
            <c:symbol val="none"/>
          </c:marker>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Unemployment!$D$2:$D$21</c:f>
              <c:numCache>
                <c:formatCode>0.0%</c:formatCode>
                <c:ptCount val="20"/>
                <c:pt idx="0">
                  <c:v>6.2E-2</c:v>
                </c:pt>
                <c:pt idx="1">
                  <c:v>5.9000000000000004E-2</c:v>
                </c:pt>
                <c:pt idx="2">
                  <c:v>5.0999999999999997E-2</c:v>
                </c:pt>
                <c:pt idx="3">
                  <c:v>4.2000000000000003E-2</c:v>
                </c:pt>
                <c:pt idx="4">
                  <c:v>3.7999999999999999E-2</c:v>
                </c:pt>
                <c:pt idx="5">
                  <c:v>3.6000000000000004E-2</c:v>
                </c:pt>
                <c:pt idx="6">
                  <c:v>3.5000000000000003E-2</c:v>
                </c:pt>
                <c:pt idx="7">
                  <c:v>3.6000000000000004E-2</c:v>
                </c:pt>
                <c:pt idx="8">
                  <c:v>3.5000000000000003E-2</c:v>
                </c:pt>
                <c:pt idx="9">
                  <c:v>3.5000000000000003E-2</c:v>
                </c:pt>
                <c:pt idx="10">
                  <c:v>3.7000000000000005E-2</c:v>
                </c:pt>
                <c:pt idx="11">
                  <c:v>3.7999999999999999E-2</c:v>
                </c:pt>
                <c:pt idx="12">
                  <c:v>3.7999999999999999E-2</c:v>
                </c:pt>
                <c:pt idx="13">
                  <c:v>0.04</c:v>
                </c:pt>
                <c:pt idx="14">
                  <c:v>4.2000000000000003E-2</c:v>
                </c:pt>
                <c:pt idx="15">
                  <c:v>4.0999999999999995E-2</c:v>
                </c:pt>
                <c:pt idx="16">
                  <c:v>4.1000000000000002E-2</c:v>
                </c:pt>
                <c:pt idx="17">
                  <c:v>4.2000000000000003E-2</c:v>
                </c:pt>
              </c:numCache>
            </c:numRef>
          </c:val>
          <c:smooth val="0"/>
          <c:extLst>
            <c:ext xmlns:c16="http://schemas.microsoft.com/office/drawing/2014/chart" uri="{C3380CC4-5D6E-409C-BE32-E72D297353CC}">
              <c16:uniqueId val="{00000002-2237-446A-A6BE-85DC02CDB722}"/>
            </c:ext>
          </c:extLst>
        </c:ser>
        <c:ser>
          <c:idx val="3"/>
          <c:order val="3"/>
          <c:tx>
            <c:strRef>
              <c:f>Unemployment!$F$1</c:f>
              <c:strCache>
                <c:ptCount val="1"/>
                <c:pt idx="0">
                  <c:v>Unemployment Rate Forecast</c:v>
                </c:pt>
              </c:strCache>
            </c:strRef>
          </c:tx>
          <c:spPr>
            <a:ln w="28575" cap="rnd">
              <a:solidFill>
                <a:srgbClr val="0000FF"/>
              </a:solidFill>
              <a:prstDash val="sysDot"/>
              <a:round/>
            </a:ln>
            <a:effectLst/>
          </c:spPr>
          <c:marker>
            <c:symbol val="none"/>
          </c:marker>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Unemployment!$F$2:$F$21</c:f>
              <c:numCache>
                <c:formatCode>General</c:formatCode>
                <c:ptCount val="20"/>
                <c:pt idx="17">
                  <c:v>4.2000000000000003E-2</c:v>
                </c:pt>
                <c:pt idx="18">
                  <c:v>4.3999999999999997E-2</c:v>
                </c:pt>
                <c:pt idx="19">
                  <c:v>4.4999999999999998E-2</c:v>
                </c:pt>
              </c:numCache>
            </c:numRef>
          </c:val>
          <c:smooth val="0"/>
          <c:extLst>
            <c:ext xmlns:c16="http://schemas.microsoft.com/office/drawing/2014/chart" uri="{C3380CC4-5D6E-409C-BE32-E72D297353CC}">
              <c16:uniqueId val="{00000003-2237-446A-A6BE-85DC02CDB722}"/>
            </c:ext>
          </c:extLst>
        </c:ser>
        <c:dLbls>
          <c:showLegendKey val="0"/>
          <c:showVal val="0"/>
          <c:showCatName val="0"/>
          <c:showSerName val="0"/>
          <c:showPercent val="0"/>
          <c:showBubbleSize val="0"/>
        </c:dLbls>
        <c:marker val="1"/>
        <c:smooth val="0"/>
        <c:axId val="85394143"/>
        <c:axId val="85393663"/>
      </c:lineChart>
      <c:catAx>
        <c:axId val="13461246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6121728"/>
        <c:crosses val="autoZero"/>
        <c:auto val="1"/>
        <c:lblAlgn val="ctr"/>
        <c:lblOffset val="100"/>
        <c:noMultiLvlLbl val="0"/>
      </c:catAx>
      <c:valAx>
        <c:axId val="1346121728"/>
        <c:scaling>
          <c:orientation val="minMax"/>
          <c:min val="-6.0000000000000012E-2"/>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Nonfarm Employment Growth Rate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6124608"/>
        <c:crosses val="autoZero"/>
        <c:crossBetween val="between"/>
      </c:valAx>
      <c:valAx>
        <c:axId val="85393663"/>
        <c:scaling>
          <c:orientation val="minMax"/>
          <c:max val="0.1"/>
          <c:min val="-6.0000000000000012E-2"/>
        </c:scaling>
        <c:delete val="0"/>
        <c:axPos val="r"/>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a:p>
                <a:pPr>
                  <a:defRPr b="1">
                    <a:solidFill>
                      <a:sysClr val="windowText" lastClr="000000"/>
                    </a:solidFill>
                    <a:latin typeface="Arial" panose="020B0604020202020204" pitchFamily="34" charset="0"/>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Unemployment Rate</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5394143"/>
        <c:crosses val="max"/>
        <c:crossBetween val="between"/>
      </c:valAx>
      <c:catAx>
        <c:axId val="85394143"/>
        <c:scaling>
          <c:orientation val="minMax"/>
        </c:scaling>
        <c:delete val="1"/>
        <c:axPos val="b"/>
        <c:numFmt formatCode="General" sourceLinked="1"/>
        <c:majorTickMark val="out"/>
        <c:minorTickMark val="none"/>
        <c:tickLblPos val="nextTo"/>
        <c:crossAx val="8539366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Staffing!$C$1</c:f>
              <c:strCache>
                <c:ptCount val="1"/>
                <c:pt idx="0">
                  <c:v>Temporary Help Services Employment</c:v>
                </c:pt>
              </c:strCache>
            </c:strRef>
          </c:tx>
          <c:spPr>
            <a:solidFill>
              <a:srgbClr val="00FFFF"/>
            </a:solidFill>
            <a:ln>
              <a:solidFill>
                <a:srgbClr val="0000FF"/>
              </a:solidFill>
            </a:ln>
            <a:effectLst/>
          </c:spPr>
          <c:invertIfNegative val="0"/>
          <c:cat>
            <c:strRef>
              <c:f>Staffing!$B$2:$B$21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Staffing!$C$2:$C$21</c:f>
              <c:numCache>
                <c:formatCode>0.0%</c:formatCode>
                <c:ptCount val="20"/>
                <c:pt idx="0">
                  <c:v>-1.4538899999999999E-2</c:v>
                </c:pt>
                <c:pt idx="1">
                  <c:v>0.36069879999999999</c:v>
                </c:pt>
                <c:pt idx="2">
                  <c:v>0.18133500000000002</c:v>
                </c:pt>
                <c:pt idx="3">
                  <c:v>0.1429444</c:v>
                </c:pt>
                <c:pt idx="4">
                  <c:v>0.10265349999999999</c:v>
                </c:pt>
                <c:pt idx="5">
                  <c:v>0.10306760000000001</c:v>
                </c:pt>
                <c:pt idx="6">
                  <c:v>6.3656499999999991E-2</c:v>
                </c:pt>
                <c:pt idx="7">
                  <c:v>-7.9524000000000001E-3</c:v>
                </c:pt>
                <c:pt idx="8">
                  <c:v>-5.9121899999999998E-2</c:v>
                </c:pt>
                <c:pt idx="9">
                  <c:v>-7.0094099999999993E-2</c:v>
                </c:pt>
                <c:pt idx="10">
                  <c:v>-9.0290900000000007E-2</c:v>
                </c:pt>
                <c:pt idx="11">
                  <c:v>-9.8392400000000005E-2</c:v>
                </c:pt>
                <c:pt idx="12">
                  <c:v>-9.0973699999999991E-2</c:v>
                </c:pt>
                <c:pt idx="13">
                  <c:v>-8.4210899999999991E-2</c:v>
                </c:pt>
                <c:pt idx="14">
                  <c:v>-7.917550000000001E-2</c:v>
                </c:pt>
                <c:pt idx="15">
                  <c:v>-7.0993000000000001E-2</c:v>
                </c:pt>
                <c:pt idx="16">
                  <c:v>-5.4100000000000002E-2</c:v>
                </c:pt>
                <c:pt idx="17">
                  <c:v>-4.2000000000000003E-2</c:v>
                </c:pt>
              </c:numCache>
            </c:numRef>
          </c:val>
          <c:extLst>
            <c:ext xmlns:c16="http://schemas.microsoft.com/office/drawing/2014/chart" uri="{C3380CC4-5D6E-409C-BE32-E72D297353CC}">
              <c16:uniqueId val="{00000000-A4A7-45F4-AA0D-5C53BA43B915}"/>
            </c:ext>
          </c:extLst>
        </c:ser>
        <c:ser>
          <c:idx val="1"/>
          <c:order val="1"/>
          <c:tx>
            <c:strRef>
              <c:f>Staffing!$D$1</c:f>
              <c:strCache>
                <c:ptCount val="1"/>
                <c:pt idx="0">
                  <c:v>Temporary Help Services Employment Forecast</c:v>
                </c:pt>
              </c:strCache>
            </c:strRef>
          </c:tx>
          <c:spPr>
            <a:solidFill>
              <a:srgbClr val="FFCCFF"/>
            </a:solidFill>
            <a:ln>
              <a:solidFill>
                <a:srgbClr val="9933FF"/>
              </a:solidFill>
            </a:ln>
            <a:effectLst/>
          </c:spPr>
          <c:invertIfNegative val="0"/>
          <c:cat>
            <c:strRef>
              <c:f>Staffing!$B$2:$B$21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Staffing!$D$2:$D$21</c:f>
              <c:numCache>
                <c:formatCode>General</c:formatCode>
                <c:ptCount val="20"/>
                <c:pt idx="18" formatCode="0.0%">
                  <c:v>-2.9000000000000001E-2</c:v>
                </c:pt>
                <c:pt idx="19" formatCode="0.0%">
                  <c:v>-8.9999999999999993E-3</c:v>
                </c:pt>
              </c:numCache>
            </c:numRef>
          </c:val>
          <c:extLst>
            <c:ext xmlns:c16="http://schemas.microsoft.com/office/drawing/2014/chart" uri="{C3380CC4-5D6E-409C-BE32-E72D297353CC}">
              <c16:uniqueId val="{00000001-A4A7-45F4-AA0D-5C53BA43B915}"/>
            </c:ext>
          </c:extLst>
        </c:ser>
        <c:dLbls>
          <c:showLegendKey val="0"/>
          <c:showVal val="0"/>
          <c:showCatName val="0"/>
          <c:showSerName val="0"/>
          <c:showPercent val="0"/>
          <c:showBubbleSize val="0"/>
        </c:dLbls>
        <c:gapWidth val="50"/>
        <c:overlap val="100"/>
        <c:axId val="1670967760"/>
        <c:axId val="1670966800"/>
      </c:barChart>
      <c:catAx>
        <c:axId val="16709677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70966800"/>
        <c:crosses val="autoZero"/>
        <c:auto val="1"/>
        <c:lblAlgn val="ctr"/>
        <c:lblOffset val="100"/>
        <c:noMultiLvlLbl val="0"/>
      </c:catAx>
      <c:valAx>
        <c:axId val="1670966800"/>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Year-over-Year Percent Change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low"/>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709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08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8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01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3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8">
    <p:spTree>
      <p:nvGrpSpPr>
        <p:cNvPr id="1" name="Shape 188"/>
        <p:cNvGrpSpPr/>
        <p:nvPr/>
      </p:nvGrpSpPr>
      <p:grpSpPr>
        <a:xfrm>
          <a:off x="0" y="0"/>
          <a:ext cx="0" cy="0"/>
          <a:chOff x="0" y="0"/>
          <a:chExt cx="0" cy="0"/>
        </a:xfrm>
      </p:grpSpPr>
      <p:sp>
        <p:nvSpPr>
          <p:cNvPr id="189" name="Google Shape;189;p11"/>
          <p:cNvSpPr>
            <a:spLocks noGrp="1"/>
          </p:cNvSpPr>
          <p:nvPr>
            <p:ph type="pic" idx="2"/>
          </p:nvPr>
        </p:nvSpPr>
        <p:spPr>
          <a:xfrm>
            <a:off x="1028700" y="1066800"/>
            <a:ext cx="16230600" cy="5026500"/>
          </a:xfrm>
          <a:prstGeom prst="rect">
            <a:avLst/>
          </a:prstGeom>
          <a:noFill/>
          <a:ln>
            <a:noFill/>
          </a:ln>
        </p:spPr>
      </p:sp>
      <p:sp>
        <p:nvSpPr>
          <p:cNvPr id="190" name="Google Shape;190;p11"/>
          <p:cNvSpPr txBox="1">
            <a:spLocks noGrp="1"/>
          </p:cNvSpPr>
          <p:nvPr>
            <p:ph type="title"/>
          </p:nvPr>
        </p:nvSpPr>
        <p:spPr>
          <a:xfrm>
            <a:off x="961275" y="7029975"/>
            <a:ext cx="3719700" cy="2249100"/>
          </a:xfrm>
          <a:prstGeom prst="rect">
            <a:avLst/>
          </a:prstGeom>
        </p:spPr>
        <p:txBody>
          <a:bodyPr spcFirstLastPara="1" wrap="square" lIns="0" tIns="0" rIns="0" bIns="0" anchor="t" anchorCtr="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11"/>
          <p:cNvSpPr txBox="1">
            <a:spLocks noGrp="1"/>
          </p:cNvSpPr>
          <p:nvPr>
            <p:ph type="title" idx="3"/>
          </p:nvPr>
        </p:nvSpPr>
        <p:spPr>
          <a:xfrm>
            <a:off x="9187913" y="7029975"/>
            <a:ext cx="3719700" cy="1143000"/>
          </a:xfrm>
          <a:prstGeom prst="rect">
            <a:avLst/>
          </a:prstGeom>
        </p:spPr>
        <p:txBody>
          <a:bodyPr spcFirstLastPara="1" wrap="square" lIns="0" tIns="0" rIns="0" bIns="0" anchor="t" anchorCtr="0">
            <a:noAutofit/>
          </a:bodyPr>
          <a:lstStyle>
            <a:lvl1pPr lvl="0" rtl="0">
              <a:spcBef>
                <a:spcPts val="0"/>
              </a:spcBef>
              <a:spcAft>
                <a:spcPts val="0"/>
              </a:spcAft>
              <a:buClr>
                <a:srgbClr val="88D2FA"/>
              </a:buClr>
              <a:buSzPts val="9600"/>
              <a:buNone/>
              <a:defRPr sz="9600">
                <a:solidFill>
                  <a:srgbClr val="88D2F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11"/>
          <p:cNvSpPr txBox="1">
            <a:spLocks noGrp="1"/>
          </p:cNvSpPr>
          <p:nvPr>
            <p:ph type="body" idx="1"/>
          </p:nvPr>
        </p:nvSpPr>
        <p:spPr>
          <a:xfrm>
            <a:off x="9187913" y="8492775"/>
            <a:ext cx="4069200" cy="7434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193" name="Google Shape;193;p11"/>
          <p:cNvSpPr txBox="1">
            <a:spLocks noGrp="1"/>
          </p:cNvSpPr>
          <p:nvPr>
            <p:ph type="title" idx="4"/>
          </p:nvPr>
        </p:nvSpPr>
        <p:spPr>
          <a:xfrm>
            <a:off x="13403025" y="7029975"/>
            <a:ext cx="3719700" cy="1143000"/>
          </a:xfrm>
          <a:prstGeom prst="rect">
            <a:avLst/>
          </a:prstGeom>
        </p:spPr>
        <p:txBody>
          <a:bodyPr spcFirstLastPara="1" wrap="square" lIns="0" tIns="0" rIns="0" bIns="0" anchor="t" anchorCtr="0">
            <a:noAutofit/>
          </a:bodyPr>
          <a:lstStyle>
            <a:lvl1pPr lvl="0" rtl="0">
              <a:spcBef>
                <a:spcPts val="0"/>
              </a:spcBef>
              <a:spcAft>
                <a:spcPts val="0"/>
              </a:spcAft>
              <a:buClr>
                <a:srgbClr val="88D2FA"/>
              </a:buClr>
              <a:buSzPts val="9600"/>
              <a:buNone/>
              <a:defRPr sz="9600">
                <a:solidFill>
                  <a:srgbClr val="88D2F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11"/>
          <p:cNvSpPr txBox="1">
            <a:spLocks noGrp="1"/>
          </p:cNvSpPr>
          <p:nvPr>
            <p:ph type="body" idx="5"/>
          </p:nvPr>
        </p:nvSpPr>
        <p:spPr>
          <a:xfrm>
            <a:off x="13403025" y="8492775"/>
            <a:ext cx="4069200" cy="7434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195" name="Google Shape;195;p11"/>
          <p:cNvSpPr txBox="1">
            <a:spLocks noGrp="1"/>
          </p:cNvSpPr>
          <p:nvPr>
            <p:ph type="title" idx="6"/>
          </p:nvPr>
        </p:nvSpPr>
        <p:spPr>
          <a:xfrm>
            <a:off x="4972800" y="7029975"/>
            <a:ext cx="3719700" cy="1143000"/>
          </a:xfrm>
          <a:prstGeom prst="rect">
            <a:avLst/>
          </a:prstGeom>
        </p:spPr>
        <p:txBody>
          <a:bodyPr spcFirstLastPara="1" wrap="square" lIns="0" tIns="0" rIns="0" bIns="0" anchor="t" anchorCtr="0">
            <a:noAutofit/>
          </a:bodyPr>
          <a:lstStyle>
            <a:lvl1pPr lvl="0" rtl="0">
              <a:spcBef>
                <a:spcPts val="0"/>
              </a:spcBef>
              <a:spcAft>
                <a:spcPts val="0"/>
              </a:spcAft>
              <a:buClr>
                <a:srgbClr val="88D2FA"/>
              </a:buClr>
              <a:buSzPts val="9600"/>
              <a:buNone/>
              <a:defRPr sz="9600">
                <a:solidFill>
                  <a:srgbClr val="88D2F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11"/>
          <p:cNvSpPr txBox="1">
            <a:spLocks noGrp="1"/>
          </p:cNvSpPr>
          <p:nvPr>
            <p:ph type="body" idx="7"/>
          </p:nvPr>
        </p:nvSpPr>
        <p:spPr>
          <a:xfrm>
            <a:off x="4972800" y="8492775"/>
            <a:ext cx="4069200" cy="7434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0">
  <p:cSld name="CUSTOM_9">
    <p:spTree>
      <p:nvGrpSpPr>
        <p:cNvPr id="1" name="Shape 197"/>
        <p:cNvGrpSpPr/>
        <p:nvPr/>
      </p:nvGrpSpPr>
      <p:grpSpPr>
        <a:xfrm>
          <a:off x="0" y="0"/>
          <a:ext cx="0" cy="0"/>
          <a:chOff x="0" y="0"/>
          <a:chExt cx="0" cy="0"/>
        </a:xfrm>
      </p:grpSpPr>
      <p:sp>
        <p:nvSpPr>
          <p:cNvPr id="198" name="Google Shape;198;p12"/>
          <p:cNvSpPr>
            <a:spLocks noGrp="1"/>
          </p:cNvSpPr>
          <p:nvPr>
            <p:ph type="pic" idx="2"/>
          </p:nvPr>
        </p:nvSpPr>
        <p:spPr>
          <a:xfrm>
            <a:off x="1028700" y="3632075"/>
            <a:ext cx="5415300" cy="3022800"/>
          </a:xfrm>
          <a:prstGeom prst="rect">
            <a:avLst/>
          </a:prstGeom>
          <a:noFill/>
          <a:ln>
            <a:noFill/>
          </a:ln>
        </p:spPr>
      </p:sp>
      <p:sp>
        <p:nvSpPr>
          <p:cNvPr id="199" name="Google Shape;199;p12"/>
          <p:cNvSpPr>
            <a:spLocks noGrp="1"/>
          </p:cNvSpPr>
          <p:nvPr>
            <p:ph type="pic" idx="3"/>
          </p:nvPr>
        </p:nvSpPr>
        <p:spPr>
          <a:xfrm>
            <a:off x="6436350" y="3632075"/>
            <a:ext cx="5415300" cy="3022800"/>
          </a:xfrm>
          <a:prstGeom prst="rect">
            <a:avLst/>
          </a:prstGeom>
          <a:noFill/>
          <a:ln>
            <a:noFill/>
          </a:ln>
        </p:spPr>
      </p:sp>
      <p:sp>
        <p:nvSpPr>
          <p:cNvPr id="200" name="Google Shape;200;p12"/>
          <p:cNvSpPr>
            <a:spLocks noGrp="1"/>
          </p:cNvSpPr>
          <p:nvPr>
            <p:ph type="pic" idx="4"/>
          </p:nvPr>
        </p:nvSpPr>
        <p:spPr>
          <a:xfrm>
            <a:off x="11859275" y="3632075"/>
            <a:ext cx="5415300" cy="3022800"/>
          </a:xfrm>
          <a:prstGeom prst="rect">
            <a:avLst/>
          </a:prstGeom>
          <a:noFill/>
          <a:ln>
            <a:noFill/>
          </a:ln>
        </p:spPr>
      </p:sp>
      <p:sp>
        <p:nvSpPr>
          <p:cNvPr id="201" name="Google Shape;201;p12"/>
          <p:cNvSpPr txBox="1">
            <a:spLocks noGrp="1"/>
          </p:cNvSpPr>
          <p:nvPr>
            <p:ph type="title"/>
          </p:nvPr>
        </p:nvSpPr>
        <p:spPr>
          <a:xfrm>
            <a:off x="1013425" y="1927175"/>
            <a:ext cx="52737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12"/>
          <p:cNvSpPr txBox="1">
            <a:spLocks noGrp="1"/>
          </p:cNvSpPr>
          <p:nvPr>
            <p:ph type="body" idx="1"/>
          </p:nvPr>
        </p:nvSpPr>
        <p:spPr>
          <a:xfrm>
            <a:off x="7058925" y="1793075"/>
            <a:ext cx="9297600" cy="14112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203" name="Google Shape;203;p12"/>
          <p:cNvSpPr txBox="1">
            <a:spLocks noGrp="1"/>
          </p:cNvSpPr>
          <p:nvPr>
            <p:ph type="subTitle" idx="5"/>
          </p:nvPr>
        </p:nvSpPr>
        <p:spPr>
          <a:xfrm>
            <a:off x="1013425" y="7320938"/>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204" name="Google Shape;204;p12"/>
          <p:cNvSpPr txBox="1">
            <a:spLocks noGrp="1"/>
          </p:cNvSpPr>
          <p:nvPr>
            <p:ph type="body" idx="6"/>
          </p:nvPr>
        </p:nvSpPr>
        <p:spPr>
          <a:xfrm>
            <a:off x="1013425" y="8193162"/>
            <a:ext cx="37815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205" name="Google Shape;205;p12"/>
          <p:cNvSpPr txBox="1">
            <a:spLocks noGrp="1"/>
          </p:cNvSpPr>
          <p:nvPr>
            <p:ph type="subTitle" idx="7"/>
          </p:nvPr>
        </p:nvSpPr>
        <p:spPr>
          <a:xfrm>
            <a:off x="6428725" y="7473338"/>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206" name="Google Shape;206;p12"/>
          <p:cNvSpPr txBox="1">
            <a:spLocks noGrp="1"/>
          </p:cNvSpPr>
          <p:nvPr>
            <p:ph type="body" idx="8"/>
          </p:nvPr>
        </p:nvSpPr>
        <p:spPr>
          <a:xfrm>
            <a:off x="6428725" y="8345562"/>
            <a:ext cx="37815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207" name="Google Shape;207;p12"/>
          <p:cNvSpPr txBox="1">
            <a:spLocks noGrp="1"/>
          </p:cNvSpPr>
          <p:nvPr>
            <p:ph type="subTitle" idx="9"/>
          </p:nvPr>
        </p:nvSpPr>
        <p:spPr>
          <a:xfrm>
            <a:off x="11844025" y="7473338"/>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208" name="Google Shape;208;p12"/>
          <p:cNvSpPr txBox="1">
            <a:spLocks noGrp="1"/>
          </p:cNvSpPr>
          <p:nvPr>
            <p:ph type="body" idx="13"/>
          </p:nvPr>
        </p:nvSpPr>
        <p:spPr>
          <a:xfrm>
            <a:off x="11844025" y="8345562"/>
            <a:ext cx="37815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1">
  <p:cSld name="CUSTOM_10">
    <p:spTree>
      <p:nvGrpSpPr>
        <p:cNvPr id="1" name="Shape 209"/>
        <p:cNvGrpSpPr/>
        <p:nvPr/>
      </p:nvGrpSpPr>
      <p:grpSpPr>
        <a:xfrm>
          <a:off x="0" y="0"/>
          <a:ext cx="0" cy="0"/>
          <a:chOff x="0" y="0"/>
          <a:chExt cx="0" cy="0"/>
        </a:xfrm>
      </p:grpSpPr>
      <p:sp>
        <p:nvSpPr>
          <p:cNvPr id="210" name="Google Shape;210;p13"/>
          <p:cNvSpPr>
            <a:spLocks noGrp="1"/>
          </p:cNvSpPr>
          <p:nvPr>
            <p:ph type="pic" idx="2"/>
          </p:nvPr>
        </p:nvSpPr>
        <p:spPr>
          <a:xfrm>
            <a:off x="1028700" y="1066800"/>
            <a:ext cx="16230600" cy="2829000"/>
          </a:xfrm>
          <a:prstGeom prst="rect">
            <a:avLst/>
          </a:prstGeom>
          <a:noFill/>
          <a:ln>
            <a:noFill/>
          </a:ln>
        </p:spPr>
      </p:sp>
      <p:sp>
        <p:nvSpPr>
          <p:cNvPr id="211" name="Google Shape;211;p13"/>
          <p:cNvSpPr txBox="1">
            <a:spLocks noGrp="1"/>
          </p:cNvSpPr>
          <p:nvPr>
            <p:ph type="title"/>
          </p:nvPr>
        </p:nvSpPr>
        <p:spPr>
          <a:xfrm>
            <a:off x="2806075" y="4572000"/>
            <a:ext cx="126759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2" name="Google Shape;212;p13"/>
          <p:cNvCxnSpPr/>
          <p:nvPr/>
        </p:nvCxnSpPr>
        <p:spPr>
          <a:xfrm rot="10800000">
            <a:off x="6103638" y="6534400"/>
            <a:ext cx="0" cy="2478300"/>
          </a:xfrm>
          <a:prstGeom prst="straightConnector1">
            <a:avLst/>
          </a:prstGeom>
          <a:noFill/>
          <a:ln w="38100" cap="flat" cmpd="sng">
            <a:solidFill>
              <a:srgbClr val="FFFFFF"/>
            </a:solidFill>
            <a:prstDash val="solid"/>
            <a:round/>
            <a:headEnd type="none" w="sm" len="sm"/>
            <a:tailEnd type="none" w="sm" len="sm"/>
          </a:ln>
        </p:spPr>
      </p:cxnSp>
      <p:cxnSp>
        <p:nvCxnSpPr>
          <p:cNvPr id="213" name="Google Shape;213;p13"/>
          <p:cNvCxnSpPr/>
          <p:nvPr/>
        </p:nvCxnSpPr>
        <p:spPr>
          <a:xfrm rot="10800000">
            <a:off x="12184362" y="6534400"/>
            <a:ext cx="0" cy="2478300"/>
          </a:xfrm>
          <a:prstGeom prst="straightConnector1">
            <a:avLst/>
          </a:prstGeom>
          <a:noFill/>
          <a:ln w="38100" cap="flat" cmpd="sng">
            <a:solidFill>
              <a:srgbClr val="FFFFFF"/>
            </a:solidFill>
            <a:prstDash val="solid"/>
            <a:round/>
            <a:headEnd type="none" w="sm" len="sm"/>
            <a:tailEnd type="none" w="sm" len="sm"/>
          </a:ln>
        </p:spPr>
      </p:cxnSp>
      <p:sp>
        <p:nvSpPr>
          <p:cNvPr id="214" name="Google Shape;214;p13"/>
          <p:cNvSpPr txBox="1">
            <a:spLocks noGrp="1"/>
          </p:cNvSpPr>
          <p:nvPr>
            <p:ph type="title" idx="3"/>
          </p:nvPr>
        </p:nvSpPr>
        <p:spPr>
          <a:xfrm>
            <a:off x="1614100" y="6670450"/>
            <a:ext cx="3719700" cy="1143000"/>
          </a:xfrm>
          <a:prstGeom prst="rect">
            <a:avLst/>
          </a:prstGeom>
        </p:spPr>
        <p:txBody>
          <a:bodyPr spcFirstLastPara="1" wrap="square" lIns="0" tIns="0" rIns="0" bIns="0" anchor="t" anchorCtr="0">
            <a:noAutofit/>
          </a:bodyPr>
          <a:lstStyle>
            <a:lvl1pPr lvl="0" algn="ctr" rtl="0">
              <a:spcBef>
                <a:spcPts val="0"/>
              </a:spcBef>
              <a:spcAft>
                <a:spcPts val="0"/>
              </a:spcAft>
              <a:buClr>
                <a:srgbClr val="88D2FA"/>
              </a:buClr>
              <a:buSzPts val="9600"/>
              <a:buNone/>
              <a:defRPr sz="9600">
                <a:solidFill>
                  <a:srgbClr val="88D2FA"/>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5" name="Google Shape;215;p13"/>
          <p:cNvSpPr txBox="1">
            <a:spLocks noGrp="1"/>
          </p:cNvSpPr>
          <p:nvPr>
            <p:ph type="body" idx="1"/>
          </p:nvPr>
        </p:nvSpPr>
        <p:spPr>
          <a:xfrm>
            <a:off x="1439350" y="8133250"/>
            <a:ext cx="4069200" cy="7434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216" name="Google Shape;216;p13"/>
          <p:cNvSpPr txBox="1">
            <a:spLocks noGrp="1"/>
          </p:cNvSpPr>
          <p:nvPr>
            <p:ph type="title" idx="4"/>
          </p:nvPr>
        </p:nvSpPr>
        <p:spPr>
          <a:xfrm>
            <a:off x="6986600" y="6670450"/>
            <a:ext cx="3719700" cy="1143000"/>
          </a:xfrm>
          <a:prstGeom prst="rect">
            <a:avLst/>
          </a:prstGeom>
        </p:spPr>
        <p:txBody>
          <a:bodyPr spcFirstLastPara="1" wrap="square" lIns="0" tIns="0" rIns="0" bIns="0" anchor="t" anchorCtr="0">
            <a:noAutofit/>
          </a:bodyPr>
          <a:lstStyle>
            <a:lvl1pPr lvl="0" algn="ctr" rtl="0">
              <a:spcBef>
                <a:spcPts val="0"/>
              </a:spcBef>
              <a:spcAft>
                <a:spcPts val="0"/>
              </a:spcAft>
              <a:buClr>
                <a:srgbClr val="88D2FA"/>
              </a:buClr>
              <a:buSzPts val="9600"/>
              <a:buNone/>
              <a:defRPr sz="9600">
                <a:solidFill>
                  <a:srgbClr val="88D2FA"/>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7" name="Google Shape;217;p13"/>
          <p:cNvSpPr txBox="1">
            <a:spLocks noGrp="1"/>
          </p:cNvSpPr>
          <p:nvPr>
            <p:ph type="body" idx="5"/>
          </p:nvPr>
        </p:nvSpPr>
        <p:spPr>
          <a:xfrm>
            <a:off x="6811850" y="8133250"/>
            <a:ext cx="4069200" cy="7434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218" name="Google Shape;218;p13"/>
          <p:cNvSpPr txBox="1">
            <a:spLocks noGrp="1"/>
          </p:cNvSpPr>
          <p:nvPr>
            <p:ph type="title" idx="6"/>
          </p:nvPr>
        </p:nvSpPr>
        <p:spPr>
          <a:xfrm>
            <a:off x="13103100" y="6670450"/>
            <a:ext cx="3719700" cy="1143000"/>
          </a:xfrm>
          <a:prstGeom prst="rect">
            <a:avLst/>
          </a:prstGeom>
        </p:spPr>
        <p:txBody>
          <a:bodyPr spcFirstLastPara="1" wrap="square" lIns="0" tIns="0" rIns="0" bIns="0" anchor="t" anchorCtr="0">
            <a:noAutofit/>
          </a:bodyPr>
          <a:lstStyle>
            <a:lvl1pPr lvl="0" algn="ctr" rtl="0">
              <a:spcBef>
                <a:spcPts val="0"/>
              </a:spcBef>
              <a:spcAft>
                <a:spcPts val="0"/>
              </a:spcAft>
              <a:buClr>
                <a:srgbClr val="88D2FA"/>
              </a:buClr>
              <a:buSzPts val="9600"/>
              <a:buNone/>
              <a:defRPr sz="9600">
                <a:solidFill>
                  <a:srgbClr val="88D2FA"/>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9" name="Google Shape;219;p13"/>
          <p:cNvSpPr txBox="1">
            <a:spLocks noGrp="1"/>
          </p:cNvSpPr>
          <p:nvPr>
            <p:ph type="body" idx="7"/>
          </p:nvPr>
        </p:nvSpPr>
        <p:spPr>
          <a:xfrm>
            <a:off x="12928350" y="8133250"/>
            <a:ext cx="4069200" cy="7434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2">
  <p:cSld name="CUSTOM_11">
    <p:spTree>
      <p:nvGrpSpPr>
        <p:cNvPr id="1" name="Shape 220"/>
        <p:cNvGrpSpPr/>
        <p:nvPr/>
      </p:nvGrpSpPr>
      <p:grpSpPr>
        <a:xfrm>
          <a:off x="0" y="0"/>
          <a:ext cx="0" cy="0"/>
          <a:chOff x="0" y="0"/>
          <a:chExt cx="0" cy="0"/>
        </a:xfrm>
      </p:grpSpPr>
      <p:pic>
        <p:nvPicPr>
          <p:cNvPr id="221" name="Google Shape;221;p14"/>
          <p:cNvPicPr preferRelativeResize="0"/>
          <p:nvPr/>
        </p:nvPicPr>
        <p:blipFill rotWithShape="1">
          <a:blip r:embed="rId2">
            <a:alphaModFix amt="30000"/>
          </a:blip>
          <a:srcRect t="7827" b="7819"/>
          <a:stretch/>
        </p:blipFill>
        <p:spPr>
          <a:xfrm>
            <a:off x="0" y="0"/>
            <a:ext cx="18288000" cy="10287001"/>
          </a:xfrm>
          <a:prstGeom prst="rect">
            <a:avLst/>
          </a:prstGeom>
          <a:noFill/>
          <a:ln>
            <a:noFill/>
          </a:ln>
        </p:spPr>
      </p:pic>
      <p:grpSp>
        <p:nvGrpSpPr>
          <p:cNvPr id="222" name="Google Shape;222;p14"/>
          <p:cNvGrpSpPr/>
          <p:nvPr/>
        </p:nvGrpSpPr>
        <p:grpSpPr>
          <a:xfrm>
            <a:off x="1028700" y="457676"/>
            <a:ext cx="16230651" cy="590074"/>
            <a:chOff x="0" y="-47625"/>
            <a:chExt cx="21640868" cy="786765"/>
          </a:xfrm>
        </p:grpSpPr>
        <p:cxnSp>
          <p:nvCxnSpPr>
            <p:cNvPr id="223" name="Google Shape;223;p14"/>
            <p:cNvCxnSpPr/>
            <p:nvPr/>
          </p:nvCxnSpPr>
          <p:spPr>
            <a:xfrm>
              <a:off x="0" y="739140"/>
              <a:ext cx="21640800" cy="0"/>
            </a:xfrm>
            <a:prstGeom prst="straightConnector1">
              <a:avLst/>
            </a:prstGeom>
            <a:noFill/>
            <a:ln w="50800" cap="flat" cmpd="sng">
              <a:solidFill>
                <a:srgbClr val="FFFFFF"/>
              </a:solidFill>
              <a:prstDash val="solid"/>
              <a:round/>
              <a:headEnd type="none" w="sm" len="sm"/>
              <a:tailEnd type="none" w="sm" len="sm"/>
            </a:ln>
          </p:spPr>
        </p:cxnSp>
        <p:sp>
          <p:nvSpPr>
            <p:cNvPr id="224" name="Google Shape;224;p14"/>
            <p:cNvSpPr txBox="1"/>
            <p:nvPr/>
          </p:nvSpPr>
          <p:spPr>
            <a:xfrm>
              <a:off x="0" y="-47625"/>
              <a:ext cx="49725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CANVA CORPORATION</a:t>
              </a:r>
              <a:endParaRPr/>
            </a:p>
          </p:txBody>
        </p:sp>
        <p:sp>
          <p:nvSpPr>
            <p:cNvPr id="225" name="Google Shape;225;p14"/>
            <p:cNvSpPr txBox="1"/>
            <p:nvPr/>
          </p:nvSpPr>
          <p:spPr>
            <a:xfrm>
              <a:off x="16668368" y="-47625"/>
              <a:ext cx="4972500" cy="369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04.24.24</a:t>
              </a:r>
              <a:endParaRPr/>
            </a:p>
          </p:txBody>
        </p:sp>
      </p:grpSp>
      <p:sp>
        <p:nvSpPr>
          <p:cNvPr id="226" name="Google Shape;226;p14"/>
          <p:cNvSpPr>
            <a:spLocks noGrp="1"/>
          </p:cNvSpPr>
          <p:nvPr>
            <p:ph type="pic" idx="2"/>
          </p:nvPr>
        </p:nvSpPr>
        <p:spPr>
          <a:xfrm>
            <a:off x="-1013950" y="2027500"/>
            <a:ext cx="15031200" cy="4158900"/>
          </a:xfrm>
          <a:prstGeom prst="rect">
            <a:avLst/>
          </a:prstGeom>
          <a:noFill/>
          <a:ln>
            <a:noFill/>
          </a:ln>
        </p:spPr>
      </p:sp>
      <p:grpSp>
        <p:nvGrpSpPr>
          <p:cNvPr id="227" name="Google Shape;227;p14"/>
          <p:cNvGrpSpPr/>
          <p:nvPr/>
        </p:nvGrpSpPr>
        <p:grpSpPr>
          <a:xfrm>
            <a:off x="13309331" y="1649509"/>
            <a:ext cx="1415979" cy="1415979"/>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229" name="Google Shape;229;p14"/>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0" name="Google Shape;230;p14"/>
          <p:cNvSpPr txBox="1">
            <a:spLocks noGrp="1"/>
          </p:cNvSpPr>
          <p:nvPr>
            <p:ph type="subTitle" idx="1"/>
          </p:nvPr>
        </p:nvSpPr>
        <p:spPr>
          <a:xfrm>
            <a:off x="5707425" y="5446725"/>
            <a:ext cx="10976700" cy="2880000"/>
          </a:xfrm>
          <a:prstGeom prst="rect">
            <a:avLst/>
          </a:prstGeom>
        </p:spPr>
        <p:txBody>
          <a:bodyPr spcFirstLastPara="1" wrap="square" lIns="0" tIns="0" rIns="0" bIns="0" anchor="t" anchorCtr="0">
            <a:noAutofit/>
          </a:bodyPr>
          <a:lstStyle>
            <a:lvl1pPr lvl="0" rtl="0">
              <a:lnSpc>
                <a:spcPct val="115000"/>
              </a:lnSpc>
              <a:spcBef>
                <a:spcPts val="640"/>
              </a:spcBef>
              <a:spcAft>
                <a:spcPts val="0"/>
              </a:spcAft>
              <a:buSzPts val="4800"/>
              <a:buNone/>
              <a:defRPr sz="4800" b="1"/>
            </a:lvl1pPr>
            <a:lvl2pPr lvl="1" rtl="0">
              <a:spcBef>
                <a:spcPts val="560"/>
              </a:spcBef>
              <a:spcAft>
                <a:spcPts val="0"/>
              </a:spcAft>
              <a:buSzPts val="4800"/>
              <a:buNone/>
              <a:defRPr sz="4800" b="1"/>
            </a:lvl2pPr>
            <a:lvl3pPr lvl="2" rtl="0">
              <a:spcBef>
                <a:spcPts val="480"/>
              </a:spcBef>
              <a:spcAft>
                <a:spcPts val="0"/>
              </a:spcAft>
              <a:buSzPts val="4800"/>
              <a:buNone/>
              <a:defRPr sz="4800" b="1"/>
            </a:lvl3pPr>
            <a:lvl4pPr lvl="3" rtl="0">
              <a:spcBef>
                <a:spcPts val="400"/>
              </a:spcBef>
              <a:spcAft>
                <a:spcPts val="0"/>
              </a:spcAft>
              <a:buSzPts val="4800"/>
              <a:buNone/>
              <a:defRPr sz="4800" b="1"/>
            </a:lvl4pPr>
            <a:lvl5pPr lvl="4" rtl="0">
              <a:spcBef>
                <a:spcPts val="400"/>
              </a:spcBef>
              <a:spcAft>
                <a:spcPts val="0"/>
              </a:spcAft>
              <a:buSzPts val="4800"/>
              <a:buNone/>
              <a:defRPr sz="4800" b="1"/>
            </a:lvl5pPr>
            <a:lvl6pPr lvl="5" rtl="0">
              <a:spcBef>
                <a:spcPts val="400"/>
              </a:spcBef>
              <a:spcAft>
                <a:spcPts val="0"/>
              </a:spcAft>
              <a:buSzPts val="4800"/>
              <a:buNone/>
              <a:defRPr sz="4800" b="1"/>
            </a:lvl6pPr>
            <a:lvl7pPr lvl="6" rtl="0">
              <a:spcBef>
                <a:spcPts val="400"/>
              </a:spcBef>
              <a:spcAft>
                <a:spcPts val="0"/>
              </a:spcAft>
              <a:buSzPts val="4800"/>
              <a:buNone/>
              <a:defRPr sz="4800" b="1"/>
            </a:lvl7pPr>
            <a:lvl8pPr lvl="7" rtl="0">
              <a:spcBef>
                <a:spcPts val="400"/>
              </a:spcBef>
              <a:spcAft>
                <a:spcPts val="0"/>
              </a:spcAft>
              <a:buSzPts val="4800"/>
              <a:buNone/>
              <a:defRPr sz="4800" b="1"/>
            </a:lvl8pPr>
            <a:lvl9pPr lvl="8" rtl="0">
              <a:spcBef>
                <a:spcPts val="400"/>
              </a:spcBef>
              <a:spcAft>
                <a:spcPts val="0"/>
              </a:spcAft>
              <a:buSzPts val="4800"/>
              <a:buNone/>
              <a:defRPr sz="48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3">
  <p:cSld name="CUSTOM_12">
    <p:spTree>
      <p:nvGrpSpPr>
        <p:cNvPr id="1" name="Shape 231"/>
        <p:cNvGrpSpPr/>
        <p:nvPr/>
      </p:nvGrpSpPr>
      <p:grpSpPr>
        <a:xfrm>
          <a:off x="0" y="0"/>
          <a:ext cx="0" cy="0"/>
          <a:chOff x="0" y="0"/>
          <a:chExt cx="0" cy="0"/>
        </a:xfrm>
      </p:grpSpPr>
      <p:sp>
        <p:nvSpPr>
          <p:cNvPr id="232" name="Google Shape;232;p15"/>
          <p:cNvSpPr>
            <a:spLocks noGrp="1"/>
          </p:cNvSpPr>
          <p:nvPr>
            <p:ph type="pic" idx="2"/>
          </p:nvPr>
        </p:nvSpPr>
        <p:spPr>
          <a:xfrm>
            <a:off x="0" y="2094250"/>
            <a:ext cx="6400800" cy="4158900"/>
          </a:xfrm>
          <a:prstGeom prst="rect">
            <a:avLst/>
          </a:prstGeom>
          <a:noFill/>
          <a:ln>
            <a:noFill/>
          </a:ln>
        </p:spPr>
      </p:sp>
      <p:sp>
        <p:nvSpPr>
          <p:cNvPr id="233" name="Google Shape;233;p15"/>
          <p:cNvSpPr>
            <a:spLocks noGrp="1"/>
          </p:cNvSpPr>
          <p:nvPr>
            <p:ph type="pic" idx="3"/>
          </p:nvPr>
        </p:nvSpPr>
        <p:spPr>
          <a:xfrm>
            <a:off x="3743500" y="6913800"/>
            <a:ext cx="4416900" cy="2647800"/>
          </a:xfrm>
          <a:prstGeom prst="rect">
            <a:avLst/>
          </a:prstGeom>
          <a:noFill/>
          <a:ln>
            <a:noFill/>
          </a:ln>
        </p:spPr>
      </p:sp>
      <p:sp>
        <p:nvSpPr>
          <p:cNvPr id="234" name="Google Shape;234;p15"/>
          <p:cNvSpPr>
            <a:spLocks noGrp="1"/>
          </p:cNvSpPr>
          <p:nvPr>
            <p:ph type="pic" idx="4"/>
          </p:nvPr>
        </p:nvSpPr>
        <p:spPr>
          <a:xfrm>
            <a:off x="10404775" y="7024250"/>
            <a:ext cx="5901900" cy="3262800"/>
          </a:xfrm>
          <a:prstGeom prst="rect">
            <a:avLst/>
          </a:prstGeom>
          <a:noFill/>
          <a:ln>
            <a:noFill/>
          </a:ln>
        </p:spPr>
      </p:sp>
      <p:sp>
        <p:nvSpPr>
          <p:cNvPr id="235" name="Google Shape;235;p15"/>
          <p:cNvSpPr>
            <a:spLocks noGrp="1"/>
          </p:cNvSpPr>
          <p:nvPr>
            <p:ph type="pic" idx="5"/>
          </p:nvPr>
        </p:nvSpPr>
        <p:spPr>
          <a:xfrm>
            <a:off x="13355775" y="2108075"/>
            <a:ext cx="4932300" cy="3035400"/>
          </a:xfrm>
          <a:prstGeom prst="rect">
            <a:avLst/>
          </a:prstGeom>
          <a:noFill/>
          <a:ln>
            <a:noFill/>
          </a:ln>
        </p:spPr>
      </p:sp>
      <p:sp>
        <p:nvSpPr>
          <p:cNvPr id="236" name="Google Shape;236;p15"/>
          <p:cNvSpPr>
            <a:spLocks noGrp="1"/>
          </p:cNvSpPr>
          <p:nvPr>
            <p:ph type="pic" idx="6"/>
          </p:nvPr>
        </p:nvSpPr>
        <p:spPr>
          <a:xfrm>
            <a:off x="7855525" y="1066800"/>
            <a:ext cx="3713100" cy="2067000"/>
          </a:xfrm>
          <a:prstGeom prst="rect">
            <a:avLst/>
          </a:prstGeom>
          <a:noFill/>
          <a:ln>
            <a:noFill/>
          </a:ln>
        </p:spPr>
      </p:sp>
      <p:grpSp>
        <p:nvGrpSpPr>
          <p:cNvPr id="237" name="Google Shape;237;p15"/>
          <p:cNvGrpSpPr/>
          <p:nvPr/>
        </p:nvGrpSpPr>
        <p:grpSpPr>
          <a:xfrm>
            <a:off x="2331474" y="7268112"/>
            <a:ext cx="1939341" cy="1939341"/>
            <a:chOff x="0" y="0"/>
            <a:chExt cx="812800" cy="812800"/>
          </a:xfrm>
        </p:grpSpPr>
        <p:sp>
          <p:nvSpPr>
            <p:cNvPr id="238" name="Google Shape;238;p15"/>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239" name="Google Shape;239;p15"/>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0" name="Google Shape;240;p15"/>
          <p:cNvSpPr txBox="1">
            <a:spLocks noGrp="1"/>
          </p:cNvSpPr>
          <p:nvPr>
            <p:ph type="title"/>
          </p:nvPr>
        </p:nvSpPr>
        <p:spPr>
          <a:xfrm>
            <a:off x="5625600" y="4000500"/>
            <a:ext cx="70368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15"/>
          <p:cNvSpPr txBox="1">
            <a:spLocks noGrp="1"/>
          </p:cNvSpPr>
          <p:nvPr>
            <p:ph type="body" idx="1"/>
          </p:nvPr>
        </p:nvSpPr>
        <p:spPr>
          <a:xfrm>
            <a:off x="8160400" y="5457138"/>
            <a:ext cx="74790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4">
  <p:cSld name="CUSTOM_13">
    <p:spTree>
      <p:nvGrpSpPr>
        <p:cNvPr id="1" name="Shape 242"/>
        <p:cNvGrpSpPr/>
        <p:nvPr/>
      </p:nvGrpSpPr>
      <p:grpSpPr>
        <a:xfrm>
          <a:off x="0" y="0"/>
          <a:ext cx="0" cy="0"/>
          <a:chOff x="0" y="0"/>
          <a:chExt cx="0" cy="0"/>
        </a:xfrm>
      </p:grpSpPr>
      <p:sp>
        <p:nvSpPr>
          <p:cNvPr id="243" name="Google Shape;243;p16"/>
          <p:cNvSpPr>
            <a:spLocks noGrp="1"/>
          </p:cNvSpPr>
          <p:nvPr>
            <p:ph type="pic" idx="2"/>
          </p:nvPr>
        </p:nvSpPr>
        <p:spPr>
          <a:xfrm>
            <a:off x="1028700" y="1066800"/>
            <a:ext cx="7616400" cy="9220200"/>
          </a:xfrm>
          <a:prstGeom prst="rect">
            <a:avLst/>
          </a:prstGeom>
          <a:noFill/>
          <a:ln>
            <a:noFill/>
          </a:ln>
        </p:spPr>
      </p:sp>
      <p:cxnSp>
        <p:nvCxnSpPr>
          <p:cNvPr id="244" name="Google Shape;244;p16"/>
          <p:cNvCxnSpPr/>
          <p:nvPr/>
        </p:nvCxnSpPr>
        <p:spPr>
          <a:xfrm>
            <a:off x="9923318" y="5448625"/>
            <a:ext cx="6698700" cy="0"/>
          </a:xfrm>
          <a:prstGeom prst="straightConnector1">
            <a:avLst/>
          </a:prstGeom>
          <a:noFill/>
          <a:ln w="38100" cap="flat" cmpd="sng">
            <a:solidFill>
              <a:srgbClr val="FFFFFF"/>
            </a:solidFill>
            <a:prstDash val="solid"/>
            <a:round/>
            <a:headEnd type="none" w="sm" len="sm"/>
            <a:tailEnd type="none" w="sm" len="sm"/>
          </a:ln>
        </p:spPr>
      </p:cxnSp>
      <p:cxnSp>
        <p:nvCxnSpPr>
          <p:cNvPr id="245" name="Google Shape;245;p16"/>
          <p:cNvCxnSpPr/>
          <p:nvPr/>
        </p:nvCxnSpPr>
        <p:spPr>
          <a:xfrm>
            <a:off x="9923318" y="6543134"/>
            <a:ext cx="6698700" cy="0"/>
          </a:xfrm>
          <a:prstGeom prst="straightConnector1">
            <a:avLst/>
          </a:prstGeom>
          <a:noFill/>
          <a:ln w="38100" cap="flat" cmpd="sng">
            <a:solidFill>
              <a:srgbClr val="FFFFFF"/>
            </a:solidFill>
            <a:prstDash val="solid"/>
            <a:round/>
            <a:headEnd type="none" w="sm" len="sm"/>
            <a:tailEnd type="none" w="sm" len="sm"/>
          </a:ln>
        </p:spPr>
      </p:cxnSp>
      <p:cxnSp>
        <p:nvCxnSpPr>
          <p:cNvPr id="246" name="Google Shape;246;p16"/>
          <p:cNvCxnSpPr/>
          <p:nvPr/>
        </p:nvCxnSpPr>
        <p:spPr>
          <a:xfrm>
            <a:off x="9923318" y="7640890"/>
            <a:ext cx="6698700" cy="0"/>
          </a:xfrm>
          <a:prstGeom prst="straightConnector1">
            <a:avLst/>
          </a:prstGeom>
          <a:noFill/>
          <a:ln w="38100" cap="flat" cmpd="sng">
            <a:solidFill>
              <a:srgbClr val="FFFFFF"/>
            </a:solidFill>
            <a:prstDash val="solid"/>
            <a:round/>
            <a:headEnd type="none" w="sm" len="sm"/>
            <a:tailEnd type="none" w="sm" len="sm"/>
          </a:ln>
        </p:spPr>
      </p:cxnSp>
      <p:cxnSp>
        <p:nvCxnSpPr>
          <p:cNvPr id="247" name="Google Shape;247;p16"/>
          <p:cNvCxnSpPr/>
          <p:nvPr/>
        </p:nvCxnSpPr>
        <p:spPr>
          <a:xfrm>
            <a:off x="9923318" y="8738646"/>
            <a:ext cx="6698700" cy="0"/>
          </a:xfrm>
          <a:prstGeom prst="straightConnector1">
            <a:avLst/>
          </a:prstGeom>
          <a:noFill/>
          <a:ln w="38100" cap="flat" cmpd="sng">
            <a:solidFill>
              <a:srgbClr val="FFFFFF"/>
            </a:solidFill>
            <a:prstDash val="solid"/>
            <a:round/>
            <a:headEnd type="none" w="sm" len="sm"/>
            <a:tailEnd type="none" w="sm" len="sm"/>
          </a:ln>
        </p:spPr>
      </p:cxnSp>
      <p:sp>
        <p:nvSpPr>
          <p:cNvPr id="248" name="Google Shape;248;p16"/>
          <p:cNvSpPr txBox="1">
            <a:spLocks noGrp="1"/>
          </p:cNvSpPr>
          <p:nvPr>
            <p:ph type="title"/>
          </p:nvPr>
        </p:nvSpPr>
        <p:spPr>
          <a:xfrm>
            <a:off x="9923325" y="2700050"/>
            <a:ext cx="70368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9" name="Google Shape;249;p16"/>
          <p:cNvSpPr txBox="1">
            <a:spLocks noGrp="1"/>
          </p:cNvSpPr>
          <p:nvPr>
            <p:ph type="subTitle" idx="1"/>
          </p:nvPr>
        </p:nvSpPr>
        <p:spPr>
          <a:xfrm>
            <a:off x="9923325" y="4586350"/>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
        <p:nvSpPr>
          <p:cNvPr id="250" name="Google Shape;250;p16"/>
          <p:cNvSpPr txBox="1">
            <a:spLocks noGrp="1"/>
          </p:cNvSpPr>
          <p:nvPr>
            <p:ph type="subTitle" idx="3"/>
          </p:nvPr>
        </p:nvSpPr>
        <p:spPr>
          <a:xfrm>
            <a:off x="9923325" y="5701125"/>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
        <p:nvSpPr>
          <p:cNvPr id="251" name="Google Shape;251;p16"/>
          <p:cNvSpPr txBox="1">
            <a:spLocks noGrp="1"/>
          </p:cNvSpPr>
          <p:nvPr>
            <p:ph type="subTitle" idx="4"/>
          </p:nvPr>
        </p:nvSpPr>
        <p:spPr>
          <a:xfrm>
            <a:off x="9923325" y="6797263"/>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
        <p:nvSpPr>
          <p:cNvPr id="252" name="Google Shape;252;p16"/>
          <p:cNvSpPr txBox="1">
            <a:spLocks noGrp="1"/>
          </p:cNvSpPr>
          <p:nvPr>
            <p:ph type="subTitle" idx="5"/>
          </p:nvPr>
        </p:nvSpPr>
        <p:spPr>
          <a:xfrm>
            <a:off x="9923325" y="7895025"/>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30000"/>
          </a:blip>
          <a:srcRect t="7827" b="7819"/>
          <a:stretch/>
        </p:blipFill>
        <p:spPr>
          <a:xfrm>
            <a:off x="0" y="0"/>
            <a:ext cx="18288000" cy="10287001"/>
          </a:xfrm>
          <a:prstGeom prst="rect">
            <a:avLst/>
          </a:prstGeom>
          <a:noFill/>
          <a:ln>
            <a:noFill/>
          </a:ln>
        </p:spPr>
      </p:pic>
      <p:sp>
        <p:nvSpPr>
          <p:cNvPr id="21" name="Google Shape;21;p3"/>
          <p:cNvSpPr>
            <a:spLocks noGrp="1"/>
          </p:cNvSpPr>
          <p:nvPr>
            <p:ph type="pic" idx="2"/>
          </p:nvPr>
        </p:nvSpPr>
        <p:spPr>
          <a:xfrm>
            <a:off x="4370950" y="2412375"/>
            <a:ext cx="9575400" cy="5804400"/>
          </a:xfrm>
          <a:prstGeom prst="rect">
            <a:avLst/>
          </a:prstGeom>
          <a:noFill/>
          <a:ln>
            <a:noFill/>
          </a:ln>
        </p:spPr>
      </p:sp>
      <p:grpSp>
        <p:nvGrpSpPr>
          <p:cNvPr id="22" name="Google Shape;22;p3"/>
          <p:cNvGrpSpPr/>
          <p:nvPr/>
        </p:nvGrpSpPr>
        <p:grpSpPr>
          <a:xfrm>
            <a:off x="3227088" y="6343650"/>
            <a:ext cx="2250968" cy="2250968"/>
            <a:chOff x="0" y="0"/>
            <a:chExt cx="812800" cy="812800"/>
          </a:xfrm>
        </p:grpSpPr>
        <p:sp>
          <p:nvSpPr>
            <p:cNvPr id="23" name="Google Shape;23;p3"/>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24" name="Google Shape;24;p3"/>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 name="Google Shape;25;p3"/>
          <p:cNvGrpSpPr/>
          <p:nvPr/>
        </p:nvGrpSpPr>
        <p:grpSpPr>
          <a:xfrm>
            <a:off x="1028700" y="457676"/>
            <a:ext cx="16230651" cy="590074"/>
            <a:chOff x="0" y="-47625"/>
            <a:chExt cx="21640868" cy="786765"/>
          </a:xfrm>
        </p:grpSpPr>
        <p:cxnSp>
          <p:nvCxnSpPr>
            <p:cNvPr id="26" name="Google Shape;26;p3"/>
            <p:cNvCxnSpPr/>
            <p:nvPr/>
          </p:nvCxnSpPr>
          <p:spPr>
            <a:xfrm>
              <a:off x="0" y="739140"/>
              <a:ext cx="21640800" cy="0"/>
            </a:xfrm>
            <a:prstGeom prst="straightConnector1">
              <a:avLst/>
            </a:prstGeom>
            <a:noFill/>
            <a:ln w="50800" cap="flat" cmpd="sng">
              <a:solidFill>
                <a:srgbClr val="FFFFFF"/>
              </a:solidFill>
              <a:prstDash val="solid"/>
              <a:round/>
              <a:headEnd type="none" w="sm" len="sm"/>
              <a:tailEnd type="none" w="sm" len="sm"/>
            </a:ln>
          </p:spPr>
        </p:cxnSp>
        <p:sp>
          <p:nvSpPr>
            <p:cNvPr id="27" name="Google Shape;27;p3"/>
            <p:cNvSpPr txBox="1"/>
            <p:nvPr/>
          </p:nvSpPr>
          <p:spPr>
            <a:xfrm>
              <a:off x="0" y="-47625"/>
              <a:ext cx="49725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CANVA CORPORATION</a:t>
              </a:r>
              <a:endParaRPr/>
            </a:p>
          </p:txBody>
        </p:sp>
        <p:sp>
          <p:nvSpPr>
            <p:cNvPr id="28" name="Google Shape;28;p3"/>
            <p:cNvSpPr txBox="1"/>
            <p:nvPr/>
          </p:nvSpPr>
          <p:spPr>
            <a:xfrm>
              <a:off x="16668368" y="-47625"/>
              <a:ext cx="4972500" cy="369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04.24.24</a:t>
              </a:r>
              <a:endParaRPr/>
            </a:p>
          </p:txBody>
        </p:sp>
      </p:grpSp>
      <p:cxnSp>
        <p:nvCxnSpPr>
          <p:cNvPr id="29" name="Google Shape;29;p3"/>
          <p:cNvCxnSpPr/>
          <p:nvPr/>
        </p:nvCxnSpPr>
        <p:spPr>
          <a:xfrm>
            <a:off x="1028700" y="9277350"/>
            <a:ext cx="16230600" cy="0"/>
          </a:xfrm>
          <a:prstGeom prst="straightConnector1">
            <a:avLst/>
          </a:prstGeom>
          <a:noFill/>
          <a:ln w="38100" cap="flat" cmpd="sng">
            <a:solidFill>
              <a:srgbClr val="FFFFFF"/>
            </a:solidFill>
            <a:prstDash val="solid"/>
            <a:round/>
            <a:headEnd type="none" w="sm" len="sm"/>
            <a:tailEnd type="none" w="sm" len="sm"/>
          </a:ln>
        </p:spPr>
      </p:cxnSp>
      <p:sp>
        <p:nvSpPr>
          <p:cNvPr id="30" name="Google Shape;30;p3"/>
          <p:cNvSpPr txBox="1"/>
          <p:nvPr/>
        </p:nvSpPr>
        <p:spPr>
          <a:xfrm>
            <a:off x="7279338" y="9571891"/>
            <a:ext cx="3729300" cy="277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PRESENTED BY: CHIDI EZE</a:t>
            </a:r>
            <a:endParaRPr/>
          </a:p>
        </p:txBody>
      </p:sp>
      <p:sp>
        <p:nvSpPr>
          <p:cNvPr id="31" name="Google Shape;31;p3"/>
          <p:cNvSpPr txBox="1">
            <a:spLocks noGrp="1"/>
          </p:cNvSpPr>
          <p:nvPr>
            <p:ph type="title"/>
          </p:nvPr>
        </p:nvSpPr>
        <p:spPr>
          <a:xfrm>
            <a:off x="1028700" y="1890725"/>
            <a:ext cx="12624900" cy="2968200"/>
          </a:xfrm>
          <a:prstGeom prst="rect">
            <a:avLst/>
          </a:prstGeom>
        </p:spPr>
        <p:txBody>
          <a:bodyPr spcFirstLastPara="1" wrap="square" lIns="0" tIns="0" rIns="0" bIns="0" anchor="t" anchorCtr="0">
            <a:noAutofit/>
          </a:bodyPr>
          <a:lstStyle>
            <a:lvl1pPr lvl="0" algn="l">
              <a:spcBef>
                <a:spcPts val="0"/>
              </a:spcBef>
              <a:spcAft>
                <a:spcPts val="0"/>
              </a:spcAft>
              <a:buSzPts val="9600"/>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title" idx="3"/>
          </p:nvPr>
        </p:nvSpPr>
        <p:spPr>
          <a:xfrm>
            <a:off x="10238200" y="6216475"/>
            <a:ext cx="6911400" cy="2505300"/>
          </a:xfrm>
          <a:prstGeom prst="rect">
            <a:avLst/>
          </a:prstGeom>
        </p:spPr>
        <p:txBody>
          <a:bodyPr spcFirstLastPara="1" wrap="square" lIns="0" tIns="0" rIns="0" bIns="0" anchor="t" anchorCtr="0">
            <a:noAutofit/>
          </a:bodyPr>
          <a:lstStyle>
            <a:lvl1pPr lvl="0" algn="r" rtl="0">
              <a:spcBef>
                <a:spcPts val="0"/>
              </a:spcBef>
              <a:spcAft>
                <a:spcPts val="0"/>
              </a:spcAft>
              <a:buSzPts val="9600"/>
              <a:buNone/>
              <a:defRPr sz="9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3"/>
        <p:cNvGrpSpPr/>
        <p:nvPr/>
      </p:nvGrpSpPr>
      <p:grpSpPr>
        <a:xfrm>
          <a:off x="0" y="0"/>
          <a:ext cx="0" cy="0"/>
          <a:chOff x="0" y="0"/>
          <a:chExt cx="0" cy="0"/>
        </a:xfrm>
      </p:grpSpPr>
      <p:sp>
        <p:nvSpPr>
          <p:cNvPr id="34" name="Google Shape;34;p4"/>
          <p:cNvSpPr>
            <a:spLocks noGrp="1"/>
          </p:cNvSpPr>
          <p:nvPr>
            <p:ph type="pic" idx="2"/>
          </p:nvPr>
        </p:nvSpPr>
        <p:spPr>
          <a:xfrm>
            <a:off x="0" y="7127100"/>
            <a:ext cx="18288000" cy="3159900"/>
          </a:xfrm>
          <a:prstGeom prst="rect">
            <a:avLst/>
          </a:prstGeom>
          <a:noFill/>
          <a:ln>
            <a:noFill/>
          </a:ln>
        </p:spPr>
      </p:sp>
      <p:sp>
        <p:nvSpPr>
          <p:cNvPr id="35" name="Google Shape;35;p4"/>
          <p:cNvSpPr txBox="1">
            <a:spLocks noGrp="1"/>
          </p:cNvSpPr>
          <p:nvPr>
            <p:ph type="title"/>
          </p:nvPr>
        </p:nvSpPr>
        <p:spPr>
          <a:xfrm>
            <a:off x="1028700" y="2265625"/>
            <a:ext cx="4045500" cy="1248900"/>
          </a:xfrm>
          <a:prstGeom prst="rect">
            <a:avLst/>
          </a:prstGeom>
        </p:spPr>
        <p:txBody>
          <a:bodyPr spcFirstLastPara="1" wrap="square" lIns="0" tIns="0" rIns="0" bIns="0" anchor="t" anchorCtr="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6" name="Google Shape;36;p4"/>
          <p:cNvCxnSpPr/>
          <p:nvPr/>
        </p:nvCxnSpPr>
        <p:spPr>
          <a:xfrm>
            <a:off x="5906476" y="5891832"/>
            <a:ext cx="5044725" cy="0"/>
          </a:xfrm>
          <a:prstGeom prst="straightConnector1">
            <a:avLst/>
          </a:prstGeom>
          <a:noFill/>
          <a:ln w="50800" cap="flat" cmpd="sng">
            <a:solidFill>
              <a:srgbClr val="FFFFFF"/>
            </a:solidFill>
            <a:prstDash val="solid"/>
            <a:round/>
            <a:headEnd type="none" w="sm" len="sm"/>
            <a:tailEnd type="none" w="sm" len="sm"/>
          </a:ln>
        </p:spPr>
      </p:cxnSp>
      <p:cxnSp>
        <p:nvCxnSpPr>
          <p:cNvPr id="37" name="Google Shape;37;p4"/>
          <p:cNvCxnSpPr/>
          <p:nvPr/>
        </p:nvCxnSpPr>
        <p:spPr>
          <a:xfrm>
            <a:off x="5906476" y="4443203"/>
            <a:ext cx="5044725" cy="0"/>
          </a:xfrm>
          <a:prstGeom prst="straightConnector1">
            <a:avLst/>
          </a:prstGeom>
          <a:noFill/>
          <a:ln w="50800" cap="flat" cmpd="sng">
            <a:solidFill>
              <a:srgbClr val="FFFFFF"/>
            </a:solidFill>
            <a:prstDash val="solid"/>
            <a:round/>
            <a:headEnd type="none" w="sm" len="sm"/>
            <a:tailEnd type="none" w="sm" len="sm"/>
          </a:ln>
        </p:spPr>
      </p:cxnSp>
      <p:cxnSp>
        <p:nvCxnSpPr>
          <p:cNvPr id="38" name="Google Shape;38;p4"/>
          <p:cNvCxnSpPr/>
          <p:nvPr/>
        </p:nvCxnSpPr>
        <p:spPr>
          <a:xfrm>
            <a:off x="5906476" y="3211718"/>
            <a:ext cx="5044725" cy="0"/>
          </a:xfrm>
          <a:prstGeom prst="straightConnector1">
            <a:avLst/>
          </a:prstGeom>
          <a:noFill/>
          <a:ln w="50800" cap="flat" cmpd="sng">
            <a:solidFill>
              <a:srgbClr val="FFFFFF"/>
            </a:solidFill>
            <a:prstDash val="solid"/>
            <a:round/>
            <a:headEnd type="none" w="sm" len="sm"/>
            <a:tailEnd type="none" w="sm" len="sm"/>
          </a:ln>
        </p:spPr>
      </p:cxnSp>
      <p:cxnSp>
        <p:nvCxnSpPr>
          <p:cNvPr id="39" name="Google Shape;39;p4"/>
          <p:cNvCxnSpPr/>
          <p:nvPr/>
        </p:nvCxnSpPr>
        <p:spPr>
          <a:xfrm>
            <a:off x="11783596" y="5891832"/>
            <a:ext cx="5044725" cy="0"/>
          </a:xfrm>
          <a:prstGeom prst="straightConnector1">
            <a:avLst/>
          </a:prstGeom>
          <a:noFill/>
          <a:ln w="50800" cap="flat" cmpd="sng">
            <a:solidFill>
              <a:srgbClr val="FFFFFF"/>
            </a:solidFill>
            <a:prstDash val="solid"/>
            <a:round/>
            <a:headEnd type="none" w="sm" len="sm"/>
            <a:tailEnd type="none" w="sm" len="sm"/>
          </a:ln>
        </p:spPr>
      </p:cxnSp>
      <p:cxnSp>
        <p:nvCxnSpPr>
          <p:cNvPr id="40" name="Google Shape;40;p4"/>
          <p:cNvCxnSpPr/>
          <p:nvPr/>
        </p:nvCxnSpPr>
        <p:spPr>
          <a:xfrm>
            <a:off x="11783596" y="4443203"/>
            <a:ext cx="5044725" cy="0"/>
          </a:xfrm>
          <a:prstGeom prst="straightConnector1">
            <a:avLst/>
          </a:prstGeom>
          <a:noFill/>
          <a:ln w="50800" cap="flat" cmpd="sng">
            <a:solidFill>
              <a:srgbClr val="FFFFFF"/>
            </a:solidFill>
            <a:prstDash val="solid"/>
            <a:round/>
            <a:headEnd type="none" w="sm" len="sm"/>
            <a:tailEnd type="none" w="sm" len="sm"/>
          </a:ln>
        </p:spPr>
      </p:cxnSp>
      <p:cxnSp>
        <p:nvCxnSpPr>
          <p:cNvPr id="41" name="Google Shape;41;p4"/>
          <p:cNvCxnSpPr/>
          <p:nvPr/>
        </p:nvCxnSpPr>
        <p:spPr>
          <a:xfrm>
            <a:off x="11783596" y="3211718"/>
            <a:ext cx="5044725" cy="0"/>
          </a:xfrm>
          <a:prstGeom prst="straightConnector1">
            <a:avLst/>
          </a:prstGeom>
          <a:noFill/>
          <a:ln w="50800" cap="flat" cmpd="sng">
            <a:solidFill>
              <a:srgbClr val="FFFFFF"/>
            </a:solidFill>
            <a:prstDash val="solid"/>
            <a:round/>
            <a:headEnd type="none" w="sm" len="sm"/>
            <a:tailEnd type="none" w="sm" len="sm"/>
          </a:ln>
        </p:spPr>
      </p:cxnSp>
      <p:sp>
        <p:nvSpPr>
          <p:cNvPr id="42" name="Google Shape;42;p4"/>
          <p:cNvSpPr txBox="1">
            <a:spLocks noGrp="1"/>
          </p:cNvSpPr>
          <p:nvPr>
            <p:ph type="subTitle" idx="1"/>
          </p:nvPr>
        </p:nvSpPr>
        <p:spPr>
          <a:xfrm>
            <a:off x="5916050" y="2378625"/>
            <a:ext cx="5044800" cy="528600"/>
          </a:xfrm>
          <a:prstGeom prst="rect">
            <a:avLst/>
          </a:prstGeom>
        </p:spPr>
        <p:txBody>
          <a:bodyPr spcFirstLastPara="1" wrap="square" lIns="0" tIns="0" rIns="0" bIns="0" anchor="t" anchorCtr="0">
            <a:noAutofit/>
          </a:bodyPr>
          <a:lstStyle>
            <a:lvl1pPr lvl="0">
              <a:spcBef>
                <a:spcPts val="640"/>
              </a:spcBef>
              <a:spcAft>
                <a:spcPts val="0"/>
              </a:spcAft>
              <a:buSzPts val="3600"/>
              <a:buNone/>
              <a:defRPr sz="36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43" name="Google Shape;43;p4"/>
          <p:cNvSpPr txBox="1">
            <a:spLocks noGrp="1"/>
          </p:cNvSpPr>
          <p:nvPr>
            <p:ph type="subTitle" idx="3"/>
          </p:nvPr>
        </p:nvSpPr>
        <p:spPr>
          <a:xfrm>
            <a:off x="5916050" y="3710150"/>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4" name="Google Shape;44;p4"/>
          <p:cNvSpPr txBox="1">
            <a:spLocks noGrp="1"/>
          </p:cNvSpPr>
          <p:nvPr>
            <p:ph type="subTitle" idx="4"/>
          </p:nvPr>
        </p:nvSpPr>
        <p:spPr>
          <a:xfrm>
            <a:off x="5916050" y="5163675"/>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5" name="Google Shape;45;p4"/>
          <p:cNvSpPr txBox="1">
            <a:spLocks noGrp="1"/>
          </p:cNvSpPr>
          <p:nvPr>
            <p:ph type="subTitle" idx="5"/>
          </p:nvPr>
        </p:nvSpPr>
        <p:spPr>
          <a:xfrm>
            <a:off x="11783563" y="2393825"/>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6" name="Google Shape;46;p4"/>
          <p:cNvSpPr txBox="1">
            <a:spLocks noGrp="1"/>
          </p:cNvSpPr>
          <p:nvPr>
            <p:ph type="subTitle" idx="6"/>
          </p:nvPr>
        </p:nvSpPr>
        <p:spPr>
          <a:xfrm>
            <a:off x="11783563" y="3725350"/>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7" name="Google Shape;47;p4"/>
          <p:cNvSpPr txBox="1">
            <a:spLocks noGrp="1"/>
          </p:cNvSpPr>
          <p:nvPr>
            <p:ph type="subTitle" idx="7"/>
          </p:nvPr>
        </p:nvSpPr>
        <p:spPr>
          <a:xfrm>
            <a:off x="11783563" y="5178875"/>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48"/>
        <p:cNvGrpSpPr/>
        <p:nvPr/>
      </p:nvGrpSpPr>
      <p:grpSpPr>
        <a:xfrm>
          <a:off x="0" y="0"/>
          <a:ext cx="0" cy="0"/>
          <a:chOff x="0" y="0"/>
          <a:chExt cx="0" cy="0"/>
        </a:xfrm>
      </p:grpSpPr>
      <p:sp>
        <p:nvSpPr>
          <p:cNvPr id="49" name="Google Shape;49;p5"/>
          <p:cNvSpPr>
            <a:spLocks noGrp="1"/>
          </p:cNvSpPr>
          <p:nvPr>
            <p:ph type="pic" idx="2"/>
          </p:nvPr>
        </p:nvSpPr>
        <p:spPr>
          <a:xfrm>
            <a:off x="2393975" y="2325500"/>
            <a:ext cx="9986400" cy="4931400"/>
          </a:xfrm>
          <a:prstGeom prst="rect">
            <a:avLst/>
          </a:prstGeom>
          <a:noFill/>
          <a:ln>
            <a:noFill/>
          </a:ln>
        </p:spPr>
      </p:sp>
      <p:sp>
        <p:nvSpPr>
          <p:cNvPr id="50" name="Google Shape;50;p5"/>
          <p:cNvSpPr>
            <a:spLocks noGrp="1"/>
          </p:cNvSpPr>
          <p:nvPr>
            <p:ph type="pic" idx="3"/>
          </p:nvPr>
        </p:nvSpPr>
        <p:spPr>
          <a:xfrm>
            <a:off x="12975800" y="2325500"/>
            <a:ext cx="5817600" cy="4931400"/>
          </a:xfrm>
          <a:prstGeom prst="rect">
            <a:avLst/>
          </a:prstGeom>
          <a:noFill/>
          <a:ln>
            <a:noFill/>
          </a:ln>
        </p:spPr>
      </p:sp>
      <p:grpSp>
        <p:nvGrpSpPr>
          <p:cNvPr id="51" name="Google Shape;51;p5"/>
          <p:cNvGrpSpPr/>
          <p:nvPr/>
        </p:nvGrpSpPr>
        <p:grpSpPr>
          <a:xfrm>
            <a:off x="1424634" y="6287520"/>
            <a:ext cx="1938691" cy="1938691"/>
            <a:chOff x="0" y="0"/>
            <a:chExt cx="812800" cy="812800"/>
          </a:xfrm>
        </p:grpSpPr>
        <p:sp>
          <p:nvSpPr>
            <p:cNvPr id="52" name="Google Shape;52;p5"/>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53" name="Google Shape;53;p5"/>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 name="Google Shape;54;p5"/>
          <p:cNvSpPr txBox="1">
            <a:spLocks noGrp="1"/>
          </p:cNvSpPr>
          <p:nvPr>
            <p:ph type="title"/>
          </p:nvPr>
        </p:nvSpPr>
        <p:spPr>
          <a:xfrm>
            <a:off x="1028700" y="1819725"/>
            <a:ext cx="7022100" cy="1143000"/>
          </a:xfrm>
          <a:prstGeom prst="rect">
            <a:avLst/>
          </a:prstGeom>
        </p:spPr>
        <p:txBody>
          <a:bodyPr spcFirstLastPara="1" wrap="square" lIns="0" tIns="0" rIns="0" bIns="0" anchor="t" anchorCtr="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4777550" y="7949050"/>
            <a:ext cx="5265600" cy="1687500"/>
          </a:xfrm>
          <a:prstGeom prst="rect">
            <a:avLst/>
          </a:prstGeom>
        </p:spPr>
        <p:txBody>
          <a:bodyPr spcFirstLastPara="1" wrap="square" lIns="0" tIns="0" rIns="0" bIns="0" anchor="t" anchorCtr="0">
            <a:noAutofit/>
          </a:bodyPr>
          <a:lstStyle>
            <a:lvl1pPr marL="457200" lvl="0" indent="-361950">
              <a:spcBef>
                <a:spcPts val="640"/>
              </a:spcBef>
              <a:spcAft>
                <a:spcPts val="0"/>
              </a:spcAft>
              <a:buSzPts val="2100"/>
              <a:buChar char="•"/>
              <a:defRPr/>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56" name="Google Shape;56;p5"/>
          <p:cNvSpPr txBox="1">
            <a:spLocks noGrp="1"/>
          </p:cNvSpPr>
          <p:nvPr>
            <p:ph type="body" idx="4"/>
          </p:nvPr>
        </p:nvSpPr>
        <p:spPr>
          <a:xfrm>
            <a:off x="10846000" y="7949050"/>
            <a:ext cx="5265600" cy="1687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57"/>
        <p:cNvGrpSpPr/>
        <p:nvPr/>
      </p:nvGrpSpPr>
      <p:grpSpPr>
        <a:xfrm>
          <a:off x="0" y="0"/>
          <a:ext cx="0" cy="0"/>
          <a:chOff x="0" y="0"/>
          <a:chExt cx="0" cy="0"/>
        </a:xfrm>
      </p:grpSpPr>
      <p:sp>
        <p:nvSpPr>
          <p:cNvPr id="58" name="Google Shape;58;p6"/>
          <p:cNvSpPr>
            <a:spLocks noGrp="1"/>
          </p:cNvSpPr>
          <p:nvPr>
            <p:ph type="pic" idx="2"/>
          </p:nvPr>
        </p:nvSpPr>
        <p:spPr>
          <a:xfrm>
            <a:off x="6551375" y="1088575"/>
            <a:ext cx="5185200" cy="9198300"/>
          </a:xfrm>
          <a:prstGeom prst="rect">
            <a:avLst/>
          </a:prstGeom>
          <a:noFill/>
          <a:ln>
            <a:noFill/>
          </a:ln>
        </p:spPr>
      </p:sp>
      <p:sp>
        <p:nvSpPr>
          <p:cNvPr id="59" name="Google Shape;59;p6"/>
          <p:cNvSpPr txBox="1">
            <a:spLocks noGrp="1"/>
          </p:cNvSpPr>
          <p:nvPr>
            <p:ph type="title"/>
          </p:nvPr>
        </p:nvSpPr>
        <p:spPr>
          <a:xfrm>
            <a:off x="1028700" y="3227600"/>
            <a:ext cx="5273700" cy="1143000"/>
          </a:xfrm>
          <a:prstGeom prst="rect">
            <a:avLst/>
          </a:prstGeom>
        </p:spPr>
        <p:txBody>
          <a:bodyPr spcFirstLastPara="1" wrap="square" lIns="0" tIns="0" rIns="0" bIns="0" anchor="t" anchorCtr="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0" name="Google Shape;60;p6"/>
          <p:cNvGrpSpPr/>
          <p:nvPr/>
        </p:nvGrpSpPr>
        <p:grpSpPr>
          <a:xfrm>
            <a:off x="11316847" y="2897132"/>
            <a:ext cx="1319540" cy="1473811"/>
            <a:chOff x="0" y="-47625"/>
            <a:chExt cx="406500" cy="454025"/>
          </a:xfrm>
        </p:grpSpPr>
        <p:sp>
          <p:nvSpPr>
            <p:cNvPr id="61" name="Google Shape;61;p6"/>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62" name="Google Shape;62;p6"/>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3" name="Google Shape;63;p6"/>
          <p:cNvGrpSpPr/>
          <p:nvPr/>
        </p:nvGrpSpPr>
        <p:grpSpPr>
          <a:xfrm>
            <a:off x="11316847" y="5044667"/>
            <a:ext cx="1319540" cy="1473811"/>
            <a:chOff x="0" y="-47625"/>
            <a:chExt cx="406500" cy="454025"/>
          </a:xfrm>
        </p:grpSpPr>
        <p:sp>
          <p:nvSpPr>
            <p:cNvPr id="64" name="Google Shape;64;p6"/>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65" name="Google Shape;65;p6"/>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 name="Google Shape;66;p6"/>
          <p:cNvGrpSpPr/>
          <p:nvPr/>
        </p:nvGrpSpPr>
        <p:grpSpPr>
          <a:xfrm>
            <a:off x="11316847" y="7192555"/>
            <a:ext cx="1319540" cy="1473811"/>
            <a:chOff x="0" y="-47625"/>
            <a:chExt cx="406500" cy="454025"/>
          </a:xfrm>
        </p:grpSpPr>
        <p:sp>
          <p:nvSpPr>
            <p:cNvPr id="67" name="Google Shape;67;p6"/>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68" name="Google Shape;68;p6"/>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9" name="Google Shape;69;p6"/>
          <p:cNvSpPr txBox="1">
            <a:spLocks noGrp="1"/>
          </p:cNvSpPr>
          <p:nvPr>
            <p:ph type="body" idx="1"/>
          </p:nvPr>
        </p:nvSpPr>
        <p:spPr>
          <a:xfrm>
            <a:off x="1028700" y="4653725"/>
            <a:ext cx="4659600" cy="22557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70" name="Google Shape;70;p6"/>
          <p:cNvSpPr txBox="1">
            <a:spLocks noGrp="1"/>
          </p:cNvSpPr>
          <p:nvPr>
            <p:ph type="subTitle" idx="3"/>
          </p:nvPr>
        </p:nvSpPr>
        <p:spPr>
          <a:xfrm>
            <a:off x="13133225" y="3069825"/>
            <a:ext cx="3537600" cy="589500"/>
          </a:xfrm>
          <a:prstGeom prst="rect">
            <a:avLst/>
          </a:prstGeom>
        </p:spPr>
        <p:txBody>
          <a:bodyPr spcFirstLastPara="1" wrap="square" lIns="0" tIns="0" rIns="0" bIns="0" anchor="t" anchorCtr="0">
            <a:noAutofit/>
          </a:bodyPr>
          <a:lstStyle>
            <a:lvl1pPr lvl="0">
              <a:spcBef>
                <a:spcPts val="640"/>
              </a:spcBef>
              <a:spcAft>
                <a:spcPts val="0"/>
              </a:spcAft>
              <a:buSzPts val="3600"/>
              <a:buNone/>
              <a:defRPr sz="3600" b="1"/>
            </a:lvl1pPr>
            <a:lvl2pPr lvl="1">
              <a:spcBef>
                <a:spcPts val="560"/>
              </a:spcBef>
              <a:spcAft>
                <a:spcPts val="0"/>
              </a:spcAft>
              <a:buSzPts val="2100"/>
              <a:buNone/>
              <a:defRPr b="1"/>
            </a:lvl2pPr>
            <a:lvl3pPr lvl="2">
              <a:spcBef>
                <a:spcPts val="480"/>
              </a:spcBef>
              <a:spcAft>
                <a:spcPts val="0"/>
              </a:spcAft>
              <a:buSzPts val="2100"/>
              <a:buNone/>
              <a:defRPr b="1"/>
            </a:lvl3pPr>
            <a:lvl4pPr lvl="3">
              <a:spcBef>
                <a:spcPts val="400"/>
              </a:spcBef>
              <a:spcAft>
                <a:spcPts val="0"/>
              </a:spcAft>
              <a:buSzPts val="2100"/>
              <a:buNone/>
              <a:defRPr b="1"/>
            </a:lvl4pPr>
            <a:lvl5pPr lvl="4">
              <a:spcBef>
                <a:spcPts val="400"/>
              </a:spcBef>
              <a:spcAft>
                <a:spcPts val="0"/>
              </a:spcAft>
              <a:buSzPts val="2100"/>
              <a:buNone/>
              <a:defRPr b="1"/>
            </a:lvl5pPr>
            <a:lvl6pPr lvl="5">
              <a:spcBef>
                <a:spcPts val="400"/>
              </a:spcBef>
              <a:spcAft>
                <a:spcPts val="0"/>
              </a:spcAft>
              <a:buSzPts val="2100"/>
              <a:buNone/>
              <a:defRPr b="1"/>
            </a:lvl6pPr>
            <a:lvl7pPr lvl="6">
              <a:spcBef>
                <a:spcPts val="400"/>
              </a:spcBef>
              <a:spcAft>
                <a:spcPts val="0"/>
              </a:spcAft>
              <a:buSzPts val="2100"/>
              <a:buNone/>
              <a:defRPr b="1"/>
            </a:lvl7pPr>
            <a:lvl8pPr lvl="7">
              <a:spcBef>
                <a:spcPts val="400"/>
              </a:spcBef>
              <a:spcAft>
                <a:spcPts val="0"/>
              </a:spcAft>
              <a:buSzPts val="2100"/>
              <a:buNone/>
              <a:defRPr b="1"/>
            </a:lvl8pPr>
            <a:lvl9pPr lvl="8">
              <a:spcBef>
                <a:spcPts val="400"/>
              </a:spcBef>
              <a:spcAft>
                <a:spcPts val="0"/>
              </a:spcAft>
              <a:buSzPts val="2100"/>
              <a:buNone/>
              <a:defRPr b="1"/>
            </a:lvl9pPr>
          </a:lstStyle>
          <a:p>
            <a:endParaRPr/>
          </a:p>
        </p:txBody>
      </p:sp>
      <p:sp>
        <p:nvSpPr>
          <p:cNvPr id="71" name="Google Shape;71;p6"/>
          <p:cNvSpPr txBox="1">
            <a:spLocks noGrp="1"/>
          </p:cNvSpPr>
          <p:nvPr>
            <p:ph type="body" idx="4"/>
          </p:nvPr>
        </p:nvSpPr>
        <p:spPr>
          <a:xfrm>
            <a:off x="13133225" y="3789625"/>
            <a:ext cx="3781500" cy="589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72" name="Google Shape;72;p6"/>
          <p:cNvSpPr txBox="1">
            <a:spLocks noGrp="1"/>
          </p:cNvSpPr>
          <p:nvPr>
            <p:ph type="subTitle" idx="5"/>
          </p:nvPr>
        </p:nvSpPr>
        <p:spPr>
          <a:xfrm>
            <a:off x="13133225" y="5126925"/>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73" name="Google Shape;73;p6"/>
          <p:cNvSpPr txBox="1">
            <a:spLocks noGrp="1"/>
          </p:cNvSpPr>
          <p:nvPr>
            <p:ph type="body" idx="6"/>
          </p:nvPr>
        </p:nvSpPr>
        <p:spPr>
          <a:xfrm>
            <a:off x="13133225" y="5846725"/>
            <a:ext cx="3781500" cy="589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74" name="Google Shape;74;p6"/>
          <p:cNvSpPr txBox="1">
            <a:spLocks noGrp="1"/>
          </p:cNvSpPr>
          <p:nvPr>
            <p:ph type="subTitle" idx="7"/>
          </p:nvPr>
        </p:nvSpPr>
        <p:spPr>
          <a:xfrm>
            <a:off x="13133225" y="7357075"/>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75" name="Google Shape;75;p6"/>
          <p:cNvSpPr txBox="1">
            <a:spLocks noGrp="1"/>
          </p:cNvSpPr>
          <p:nvPr>
            <p:ph type="body" idx="8"/>
          </p:nvPr>
        </p:nvSpPr>
        <p:spPr>
          <a:xfrm>
            <a:off x="13133225" y="8076875"/>
            <a:ext cx="3781500" cy="589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1336800" y="1850775"/>
            <a:ext cx="91725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8" name="Google Shape;78;p7"/>
          <p:cNvGrpSpPr/>
          <p:nvPr/>
        </p:nvGrpSpPr>
        <p:grpSpPr>
          <a:xfrm>
            <a:off x="1928966" y="4765648"/>
            <a:ext cx="3377792" cy="4880637"/>
            <a:chOff x="0" y="-47625"/>
            <a:chExt cx="997841" cy="1441800"/>
          </a:xfrm>
        </p:grpSpPr>
        <p:sp>
          <p:nvSpPr>
            <p:cNvPr id="79" name="Google Shape;79;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80" name="Google Shape;80;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1" name="Google Shape;81;p7"/>
          <p:cNvGrpSpPr/>
          <p:nvPr/>
        </p:nvGrpSpPr>
        <p:grpSpPr>
          <a:xfrm>
            <a:off x="2878988" y="3591706"/>
            <a:ext cx="1478095" cy="1650903"/>
            <a:chOff x="0" y="-47625"/>
            <a:chExt cx="406500" cy="454025"/>
          </a:xfrm>
        </p:grpSpPr>
        <p:sp>
          <p:nvSpPr>
            <p:cNvPr id="82" name="Google Shape;82;p7"/>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83" name="Google Shape;83;p7"/>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 name="Google Shape;84;p7"/>
          <p:cNvGrpSpPr/>
          <p:nvPr/>
        </p:nvGrpSpPr>
        <p:grpSpPr>
          <a:xfrm>
            <a:off x="5614317" y="4765648"/>
            <a:ext cx="3377792" cy="4880637"/>
            <a:chOff x="0" y="-47625"/>
            <a:chExt cx="997841" cy="1441800"/>
          </a:xfrm>
        </p:grpSpPr>
        <p:sp>
          <p:nvSpPr>
            <p:cNvPr id="85" name="Google Shape;85;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86" name="Google Shape;86;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7"/>
          <p:cNvGrpSpPr/>
          <p:nvPr/>
        </p:nvGrpSpPr>
        <p:grpSpPr>
          <a:xfrm>
            <a:off x="9297792" y="4765648"/>
            <a:ext cx="3377792" cy="4880637"/>
            <a:chOff x="0" y="-47625"/>
            <a:chExt cx="997841" cy="1441800"/>
          </a:xfrm>
        </p:grpSpPr>
        <p:sp>
          <p:nvSpPr>
            <p:cNvPr id="88" name="Google Shape;88;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89" name="Google Shape;89;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7"/>
          <p:cNvGrpSpPr/>
          <p:nvPr/>
        </p:nvGrpSpPr>
        <p:grpSpPr>
          <a:xfrm>
            <a:off x="12981268" y="4765648"/>
            <a:ext cx="3377792" cy="4880637"/>
            <a:chOff x="0" y="-47625"/>
            <a:chExt cx="997841" cy="1441800"/>
          </a:xfrm>
        </p:grpSpPr>
        <p:sp>
          <p:nvSpPr>
            <p:cNvPr id="91" name="Google Shape;91;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92" name="Google Shape;92;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3" name="Google Shape;93;p7"/>
          <p:cNvSpPr/>
          <p:nvPr/>
        </p:nvSpPr>
        <p:spPr>
          <a:xfrm>
            <a:off x="13931289" y="3764878"/>
            <a:ext cx="1477711" cy="1477711"/>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94" name="Google Shape;94;p7"/>
          <p:cNvSpPr txBox="1"/>
          <p:nvPr/>
        </p:nvSpPr>
        <p:spPr>
          <a:xfrm>
            <a:off x="13931289" y="3591709"/>
            <a:ext cx="1478075" cy="1650426"/>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95" name="Google Shape;95;p7"/>
          <p:cNvGrpSpPr/>
          <p:nvPr/>
        </p:nvGrpSpPr>
        <p:grpSpPr>
          <a:xfrm>
            <a:off x="6562770" y="3591706"/>
            <a:ext cx="1478095" cy="1650903"/>
            <a:chOff x="0" y="-47625"/>
            <a:chExt cx="406500" cy="454025"/>
          </a:xfrm>
        </p:grpSpPr>
        <p:sp>
          <p:nvSpPr>
            <p:cNvPr id="96" name="Google Shape;96;p7"/>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97" name="Google Shape;97;p7"/>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7"/>
          <p:cNvGrpSpPr/>
          <p:nvPr/>
        </p:nvGrpSpPr>
        <p:grpSpPr>
          <a:xfrm>
            <a:off x="10247814" y="3591706"/>
            <a:ext cx="1478095" cy="1650903"/>
            <a:chOff x="0" y="-47625"/>
            <a:chExt cx="406500" cy="454025"/>
          </a:xfrm>
        </p:grpSpPr>
        <p:sp>
          <p:nvSpPr>
            <p:cNvPr id="99" name="Google Shape;99;p7"/>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100" name="Google Shape;100;p7"/>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01" name="Google Shape;101;p7"/>
          <p:cNvCxnSpPr/>
          <p:nvPr/>
        </p:nvCxnSpPr>
        <p:spPr>
          <a:xfrm>
            <a:off x="4769677" y="9156818"/>
            <a:ext cx="1689300" cy="0"/>
          </a:xfrm>
          <a:prstGeom prst="straightConnector1">
            <a:avLst/>
          </a:prstGeom>
          <a:noFill/>
          <a:ln w="38100" cap="flat" cmpd="sng">
            <a:solidFill>
              <a:srgbClr val="FFFFFF"/>
            </a:solidFill>
            <a:prstDash val="solid"/>
            <a:round/>
            <a:headEnd type="none" w="sm" len="sm"/>
            <a:tailEnd type="triangle" w="med" len="med"/>
          </a:ln>
        </p:spPr>
      </p:cxnSp>
      <p:cxnSp>
        <p:nvCxnSpPr>
          <p:cNvPr id="102" name="Google Shape;102;p7"/>
          <p:cNvCxnSpPr/>
          <p:nvPr/>
        </p:nvCxnSpPr>
        <p:spPr>
          <a:xfrm>
            <a:off x="8539059" y="9156818"/>
            <a:ext cx="1689300" cy="0"/>
          </a:xfrm>
          <a:prstGeom prst="straightConnector1">
            <a:avLst/>
          </a:prstGeom>
          <a:noFill/>
          <a:ln w="38100" cap="flat" cmpd="sng">
            <a:solidFill>
              <a:srgbClr val="FFFFFF"/>
            </a:solidFill>
            <a:prstDash val="solid"/>
            <a:round/>
            <a:headEnd type="none" w="sm" len="sm"/>
            <a:tailEnd type="triangle" w="med" len="med"/>
          </a:ln>
        </p:spPr>
      </p:cxnSp>
      <p:cxnSp>
        <p:nvCxnSpPr>
          <p:cNvPr id="103" name="Google Shape;103;p7"/>
          <p:cNvCxnSpPr/>
          <p:nvPr/>
        </p:nvCxnSpPr>
        <p:spPr>
          <a:xfrm>
            <a:off x="12323395" y="9156818"/>
            <a:ext cx="1689300" cy="0"/>
          </a:xfrm>
          <a:prstGeom prst="straightConnector1">
            <a:avLst/>
          </a:prstGeom>
          <a:noFill/>
          <a:ln w="38100" cap="flat" cmpd="sng">
            <a:solidFill>
              <a:srgbClr val="FFFFFF"/>
            </a:solidFill>
            <a:prstDash val="solid"/>
            <a:round/>
            <a:headEnd type="none" w="sm" len="sm"/>
            <a:tailEnd type="triangle" w="med" len="med"/>
          </a:ln>
        </p:spPr>
      </p:cxnSp>
      <p:sp>
        <p:nvSpPr>
          <p:cNvPr id="104" name="Google Shape;104;p7"/>
          <p:cNvSpPr txBox="1">
            <a:spLocks noGrp="1"/>
          </p:cNvSpPr>
          <p:nvPr>
            <p:ph type="body" idx="1"/>
          </p:nvPr>
        </p:nvSpPr>
        <p:spPr>
          <a:xfrm>
            <a:off x="11725900" y="1765900"/>
            <a:ext cx="5085900" cy="13119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5" name="Google Shape;105;p7"/>
          <p:cNvSpPr txBox="1">
            <a:spLocks noGrp="1"/>
          </p:cNvSpPr>
          <p:nvPr>
            <p:ph type="subTitle" idx="2"/>
          </p:nvPr>
        </p:nvSpPr>
        <p:spPr>
          <a:xfrm>
            <a:off x="1771025" y="57805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06" name="Google Shape;106;p7"/>
          <p:cNvSpPr txBox="1">
            <a:spLocks noGrp="1"/>
          </p:cNvSpPr>
          <p:nvPr>
            <p:ph type="body" idx="3"/>
          </p:nvPr>
        </p:nvSpPr>
        <p:spPr>
          <a:xfrm>
            <a:off x="2282675" y="66025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7" name="Google Shape;107;p7"/>
          <p:cNvSpPr txBox="1">
            <a:spLocks noGrp="1"/>
          </p:cNvSpPr>
          <p:nvPr>
            <p:ph type="subTitle" idx="4"/>
          </p:nvPr>
        </p:nvSpPr>
        <p:spPr>
          <a:xfrm>
            <a:off x="5614325" y="5840525"/>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08" name="Google Shape;108;p7"/>
          <p:cNvSpPr txBox="1">
            <a:spLocks noGrp="1"/>
          </p:cNvSpPr>
          <p:nvPr>
            <p:ph type="body" idx="5"/>
          </p:nvPr>
        </p:nvSpPr>
        <p:spPr>
          <a:xfrm>
            <a:off x="6125975" y="6662550"/>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9" name="Google Shape;109;p7"/>
          <p:cNvSpPr txBox="1">
            <a:spLocks noGrp="1"/>
          </p:cNvSpPr>
          <p:nvPr>
            <p:ph type="subTitle" idx="6"/>
          </p:nvPr>
        </p:nvSpPr>
        <p:spPr>
          <a:xfrm>
            <a:off x="9217888" y="599010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10" name="Google Shape;110;p7"/>
          <p:cNvSpPr txBox="1">
            <a:spLocks noGrp="1"/>
          </p:cNvSpPr>
          <p:nvPr>
            <p:ph type="body" idx="7"/>
          </p:nvPr>
        </p:nvSpPr>
        <p:spPr>
          <a:xfrm>
            <a:off x="9729538" y="681212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11" name="Google Shape;111;p7"/>
          <p:cNvSpPr txBox="1">
            <a:spLocks noGrp="1"/>
          </p:cNvSpPr>
          <p:nvPr>
            <p:ph type="subTitle" idx="8"/>
          </p:nvPr>
        </p:nvSpPr>
        <p:spPr>
          <a:xfrm>
            <a:off x="12897675" y="6115363"/>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12" name="Google Shape;112;p7"/>
          <p:cNvSpPr txBox="1">
            <a:spLocks noGrp="1"/>
          </p:cNvSpPr>
          <p:nvPr>
            <p:ph type="body" idx="9"/>
          </p:nvPr>
        </p:nvSpPr>
        <p:spPr>
          <a:xfrm>
            <a:off x="13409325" y="6937388"/>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2806050" y="2041975"/>
            <a:ext cx="126759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115" name="Google Shape;115;p8"/>
          <p:cNvGrpSpPr/>
          <p:nvPr/>
        </p:nvGrpSpPr>
        <p:grpSpPr>
          <a:xfrm>
            <a:off x="1816950" y="4819749"/>
            <a:ext cx="3663494" cy="933750"/>
            <a:chOff x="0" y="-47625"/>
            <a:chExt cx="1007534" cy="256800"/>
          </a:xfrm>
        </p:grpSpPr>
        <p:sp>
          <p:nvSpPr>
            <p:cNvPr id="116" name="Google Shape;116;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FFFDFC"/>
            </a:solidFill>
            <a:ln>
              <a:noFill/>
            </a:ln>
          </p:spPr>
        </p:sp>
        <p:sp>
          <p:nvSpPr>
            <p:cNvPr id="117" name="Google Shape;117;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8"/>
          <p:cNvGrpSpPr/>
          <p:nvPr/>
        </p:nvGrpSpPr>
        <p:grpSpPr>
          <a:xfrm>
            <a:off x="9144000" y="4819749"/>
            <a:ext cx="3663494" cy="933750"/>
            <a:chOff x="0" y="-47625"/>
            <a:chExt cx="1007534" cy="256800"/>
          </a:xfrm>
        </p:grpSpPr>
        <p:sp>
          <p:nvSpPr>
            <p:cNvPr id="119" name="Google Shape;119;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226F99"/>
            </a:solidFill>
            <a:ln>
              <a:noFill/>
            </a:ln>
          </p:spPr>
        </p:sp>
        <p:sp>
          <p:nvSpPr>
            <p:cNvPr id="120" name="Google Shape;120;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1" name="Google Shape;121;p8"/>
          <p:cNvGrpSpPr/>
          <p:nvPr/>
        </p:nvGrpSpPr>
        <p:grpSpPr>
          <a:xfrm>
            <a:off x="5480475" y="4819749"/>
            <a:ext cx="3663494" cy="933750"/>
            <a:chOff x="0" y="-47625"/>
            <a:chExt cx="1007534" cy="256800"/>
          </a:xfrm>
        </p:grpSpPr>
        <p:sp>
          <p:nvSpPr>
            <p:cNvPr id="122" name="Google Shape;122;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88D2FA"/>
            </a:solidFill>
            <a:ln>
              <a:noFill/>
            </a:ln>
          </p:spPr>
        </p:sp>
        <p:sp>
          <p:nvSpPr>
            <p:cNvPr id="123" name="Google Shape;123;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4" name="Google Shape;124;p8"/>
          <p:cNvGrpSpPr/>
          <p:nvPr/>
        </p:nvGrpSpPr>
        <p:grpSpPr>
          <a:xfrm>
            <a:off x="12807525" y="4819749"/>
            <a:ext cx="3663494" cy="933750"/>
            <a:chOff x="0" y="-47625"/>
            <a:chExt cx="1007534" cy="256800"/>
          </a:xfrm>
        </p:grpSpPr>
        <p:sp>
          <p:nvSpPr>
            <p:cNvPr id="125" name="Google Shape;125;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091D2B"/>
            </a:solidFill>
            <a:ln>
              <a:noFill/>
            </a:ln>
          </p:spPr>
        </p:sp>
        <p:sp>
          <p:nvSpPr>
            <p:cNvPr id="126" name="Google Shape;126;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 name="Google Shape;127;p8"/>
          <p:cNvSpPr txBox="1">
            <a:spLocks noGrp="1"/>
          </p:cNvSpPr>
          <p:nvPr>
            <p:ph type="subTitle" idx="1"/>
          </p:nvPr>
        </p:nvSpPr>
        <p:spPr>
          <a:xfrm>
            <a:off x="1879900"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28" name="Google Shape;128;p8"/>
          <p:cNvSpPr txBox="1">
            <a:spLocks noGrp="1"/>
          </p:cNvSpPr>
          <p:nvPr>
            <p:ph type="subTitle" idx="2"/>
          </p:nvPr>
        </p:nvSpPr>
        <p:spPr>
          <a:xfrm>
            <a:off x="5631617"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29" name="Google Shape;129;p8"/>
          <p:cNvSpPr txBox="1">
            <a:spLocks noGrp="1"/>
          </p:cNvSpPr>
          <p:nvPr>
            <p:ph type="subTitle" idx="3"/>
          </p:nvPr>
        </p:nvSpPr>
        <p:spPr>
          <a:xfrm>
            <a:off x="9383333"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0" name="Google Shape;130;p8"/>
          <p:cNvSpPr txBox="1">
            <a:spLocks noGrp="1"/>
          </p:cNvSpPr>
          <p:nvPr>
            <p:ph type="subTitle" idx="4"/>
          </p:nvPr>
        </p:nvSpPr>
        <p:spPr>
          <a:xfrm>
            <a:off x="13135050"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1" name="Google Shape;131;p8"/>
          <p:cNvSpPr txBox="1">
            <a:spLocks noGrp="1"/>
          </p:cNvSpPr>
          <p:nvPr>
            <p:ph type="subTitle" idx="5"/>
          </p:nvPr>
        </p:nvSpPr>
        <p:spPr>
          <a:xfrm>
            <a:off x="1879900"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2" name="Google Shape;132;p8"/>
          <p:cNvSpPr txBox="1">
            <a:spLocks noGrp="1"/>
          </p:cNvSpPr>
          <p:nvPr>
            <p:ph type="body" idx="6"/>
          </p:nvPr>
        </p:nvSpPr>
        <p:spPr>
          <a:xfrm>
            <a:off x="2391550"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33" name="Google Shape;133;p8"/>
          <p:cNvSpPr txBox="1">
            <a:spLocks noGrp="1"/>
          </p:cNvSpPr>
          <p:nvPr>
            <p:ph type="subTitle" idx="7"/>
          </p:nvPr>
        </p:nvSpPr>
        <p:spPr>
          <a:xfrm>
            <a:off x="5543425"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4" name="Google Shape;134;p8"/>
          <p:cNvSpPr txBox="1">
            <a:spLocks noGrp="1"/>
          </p:cNvSpPr>
          <p:nvPr>
            <p:ph type="body" idx="8"/>
          </p:nvPr>
        </p:nvSpPr>
        <p:spPr>
          <a:xfrm>
            <a:off x="6055075"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35" name="Google Shape;135;p8"/>
          <p:cNvSpPr txBox="1">
            <a:spLocks noGrp="1"/>
          </p:cNvSpPr>
          <p:nvPr>
            <p:ph type="subTitle" idx="9"/>
          </p:nvPr>
        </p:nvSpPr>
        <p:spPr>
          <a:xfrm>
            <a:off x="9383325"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6" name="Google Shape;136;p8"/>
          <p:cNvSpPr txBox="1">
            <a:spLocks noGrp="1"/>
          </p:cNvSpPr>
          <p:nvPr>
            <p:ph type="body" idx="13"/>
          </p:nvPr>
        </p:nvSpPr>
        <p:spPr>
          <a:xfrm>
            <a:off x="9894975"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37" name="Google Shape;137;p8"/>
          <p:cNvSpPr txBox="1">
            <a:spLocks noGrp="1"/>
          </p:cNvSpPr>
          <p:nvPr>
            <p:ph type="subTitle" idx="14"/>
          </p:nvPr>
        </p:nvSpPr>
        <p:spPr>
          <a:xfrm>
            <a:off x="12870475"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8" name="Google Shape;138;p8"/>
          <p:cNvSpPr txBox="1">
            <a:spLocks noGrp="1"/>
          </p:cNvSpPr>
          <p:nvPr>
            <p:ph type="body" idx="15"/>
          </p:nvPr>
        </p:nvSpPr>
        <p:spPr>
          <a:xfrm>
            <a:off x="13382125"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8">
  <p:cSld name="CUSTOM_7">
    <p:spTree>
      <p:nvGrpSpPr>
        <p:cNvPr id="1" name="Shape 139"/>
        <p:cNvGrpSpPr/>
        <p:nvPr/>
      </p:nvGrpSpPr>
      <p:grpSpPr>
        <a:xfrm>
          <a:off x="0" y="0"/>
          <a:ext cx="0" cy="0"/>
          <a:chOff x="0" y="0"/>
          <a:chExt cx="0" cy="0"/>
        </a:xfrm>
      </p:grpSpPr>
      <p:sp>
        <p:nvSpPr>
          <p:cNvPr id="140" name="Google Shape;140;p9"/>
          <p:cNvSpPr>
            <a:spLocks noGrp="1"/>
          </p:cNvSpPr>
          <p:nvPr>
            <p:ph type="pic" idx="2"/>
          </p:nvPr>
        </p:nvSpPr>
        <p:spPr>
          <a:xfrm>
            <a:off x="1685375" y="3579150"/>
            <a:ext cx="5757600" cy="3128700"/>
          </a:xfrm>
          <a:prstGeom prst="rect">
            <a:avLst/>
          </a:prstGeom>
          <a:noFill/>
          <a:ln>
            <a:noFill/>
          </a:ln>
        </p:spPr>
      </p:sp>
      <p:sp>
        <p:nvSpPr>
          <p:cNvPr id="141" name="Google Shape;141;p9"/>
          <p:cNvSpPr>
            <a:spLocks noGrp="1"/>
          </p:cNvSpPr>
          <p:nvPr>
            <p:ph type="pic" idx="3"/>
          </p:nvPr>
        </p:nvSpPr>
        <p:spPr>
          <a:xfrm>
            <a:off x="10450925" y="3579150"/>
            <a:ext cx="5757600" cy="3128700"/>
          </a:xfrm>
          <a:prstGeom prst="rect">
            <a:avLst/>
          </a:prstGeom>
          <a:noFill/>
          <a:ln>
            <a:noFill/>
          </a:ln>
        </p:spPr>
      </p:sp>
      <p:sp>
        <p:nvSpPr>
          <p:cNvPr id="142" name="Google Shape;142;p9"/>
          <p:cNvSpPr txBox="1">
            <a:spLocks noGrp="1"/>
          </p:cNvSpPr>
          <p:nvPr>
            <p:ph type="title"/>
          </p:nvPr>
        </p:nvSpPr>
        <p:spPr>
          <a:xfrm>
            <a:off x="2806050" y="1660975"/>
            <a:ext cx="126759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 name="Google Shape;143;p9"/>
          <p:cNvGrpSpPr/>
          <p:nvPr/>
        </p:nvGrpSpPr>
        <p:grpSpPr>
          <a:xfrm>
            <a:off x="6632257" y="3204803"/>
            <a:ext cx="1376721" cy="1376721"/>
            <a:chOff x="0" y="0"/>
            <a:chExt cx="812800" cy="812800"/>
          </a:xfrm>
        </p:grpSpPr>
        <p:sp>
          <p:nvSpPr>
            <p:cNvPr id="144" name="Google Shape;144;p9"/>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145" name="Google Shape;145;p9"/>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6" name="Google Shape;146;p9"/>
          <p:cNvGrpSpPr/>
          <p:nvPr/>
        </p:nvGrpSpPr>
        <p:grpSpPr>
          <a:xfrm>
            <a:off x="15397759" y="3204803"/>
            <a:ext cx="1376721" cy="1376721"/>
            <a:chOff x="0" y="0"/>
            <a:chExt cx="812800" cy="812800"/>
          </a:xfrm>
        </p:grpSpPr>
        <p:sp>
          <p:nvSpPr>
            <p:cNvPr id="147" name="Google Shape;147;p9"/>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148" name="Google Shape;148;p9"/>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49" name="Google Shape;149;p9"/>
          <p:cNvCxnSpPr/>
          <p:nvPr/>
        </p:nvCxnSpPr>
        <p:spPr>
          <a:xfrm rot="10800000">
            <a:off x="9124950" y="4004553"/>
            <a:ext cx="0" cy="3808200"/>
          </a:xfrm>
          <a:prstGeom prst="straightConnector1">
            <a:avLst/>
          </a:prstGeom>
          <a:noFill/>
          <a:ln w="38100" cap="flat" cmpd="sng">
            <a:solidFill>
              <a:srgbClr val="FFFFFF"/>
            </a:solidFill>
            <a:prstDash val="solid"/>
            <a:round/>
            <a:headEnd type="none" w="sm" len="sm"/>
            <a:tailEnd type="none" w="sm" len="sm"/>
          </a:ln>
        </p:spPr>
      </p:cxnSp>
      <p:sp>
        <p:nvSpPr>
          <p:cNvPr id="150" name="Google Shape;150;p9"/>
          <p:cNvSpPr txBox="1">
            <a:spLocks noGrp="1"/>
          </p:cNvSpPr>
          <p:nvPr>
            <p:ph type="subTitle" idx="1"/>
          </p:nvPr>
        </p:nvSpPr>
        <p:spPr>
          <a:xfrm>
            <a:off x="2795425" y="7269825"/>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51" name="Google Shape;151;p9"/>
          <p:cNvSpPr txBox="1">
            <a:spLocks noGrp="1"/>
          </p:cNvSpPr>
          <p:nvPr>
            <p:ph type="body" idx="4"/>
          </p:nvPr>
        </p:nvSpPr>
        <p:spPr>
          <a:xfrm>
            <a:off x="2614075" y="8003975"/>
            <a:ext cx="3900300" cy="11637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52" name="Google Shape;152;p9"/>
          <p:cNvSpPr txBox="1">
            <a:spLocks noGrp="1"/>
          </p:cNvSpPr>
          <p:nvPr>
            <p:ph type="subTitle" idx="5"/>
          </p:nvPr>
        </p:nvSpPr>
        <p:spPr>
          <a:xfrm>
            <a:off x="11560925" y="7269825"/>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53" name="Google Shape;153;p9"/>
          <p:cNvSpPr txBox="1">
            <a:spLocks noGrp="1"/>
          </p:cNvSpPr>
          <p:nvPr>
            <p:ph type="body" idx="6"/>
          </p:nvPr>
        </p:nvSpPr>
        <p:spPr>
          <a:xfrm>
            <a:off x="11379575" y="8003975"/>
            <a:ext cx="3900300" cy="11637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54"/>
        <p:cNvGrpSpPr/>
        <p:nvPr/>
      </p:nvGrpSpPr>
      <p:grpSpPr>
        <a:xfrm>
          <a:off x="0" y="0"/>
          <a:ext cx="0" cy="0"/>
          <a:chOff x="0" y="0"/>
          <a:chExt cx="0" cy="0"/>
        </a:xfrm>
      </p:grpSpPr>
      <p:graphicFrame>
        <p:nvGraphicFramePr>
          <p:cNvPr id="155" name="Google Shape;155;p10"/>
          <p:cNvGraphicFramePr/>
          <p:nvPr/>
        </p:nvGraphicFramePr>
        <p:xfrm>
          <a:off x="1028700" y="1553862"/>
          <a:ext cx="3000000" cy="3000000"/>
        </p:xfrm>
        <a:graphic>
          <a:graphicData uri="http://schemas.openxmlformats.org/drawingml/2006/table">
            <a:tbl>
              <a:tblPr>
                <a:noFill/>
                <a:tableStyleId>{0192C41D-73D9-4B6D-A665-FD152578D4B2}</a:tableStyleId>
              </a:tblPr>
              <a:tblGrid>
                <a:gridCol w="2315925">
                  <a:extLst>
                    <a:ext uri="{9D8B030D-6E8A-4147-A177-3AD203B41FA5}">
                      <a16:colId xmlns:a16="http://schemas.microsoft.com/office/drawing/2014/main" val="20000"/>
                    </a:ext>
                  </a:extLst>
                </a:gridCol>
                <a:gridCol w="2315925">
                  <a:extLst>
                    <a:ext uri="{9D8B030D-6E8A-4147-A177-3AD203B41FA5}">
                      <a16:colId xmlns:a16="http://schemas.microsoft.com/office/drawing/2014/main" val="20001"/>
                    </a:ext>
                  </a:extLst>
                </a:gridCol>
                <a:gridCol w="2315925">
                  <a:extLst>
                    <a:ext uri="{9D8B030D-6E8A-4147-A177-3AD203B41FA5}">
                      <a16:colId xmlns:a16="http://schemas.microsoft.com/office/drawing/2014/main" val="20002"/>
                    </a:ext>
                  </a:extLst>
                </a:gridCol>
                <a:gridCol w="2315925">
                  <a:extLst>
                    <a:ext uri="{9D8B030D-6E8A-4147-A177-3AD203B41FA5}">
                      <a16:colId xmlns:a16="http://schemas.microsoft.com/office/drawing/2014/main" val="20003"/>
                    </a:ext>
                  </a:extLst>
                </a:gridCol>
                <a:gridCol w="2315925">
                  <a:extLst>
                    <a:ext uri="{9D8B030D-6E8A-4147-A177-3AD203B41FA5}">
                      <a16:colId xmlns:a16="http://schemas.microsoft.com/office/drawing/2014/main" val="20004"/>
                    </a:ext>
                  </a:extLst>
                </a:gridCol>
                <a:gridCol w="2315925">
                  <a:extLst>
                    <a:ext uri="{9D8B030D-6E8A-4147-A177-3AD203B41FA5}">
                      <a16:colId xmlns:a16="http://schemas.microsoft.com/office/drawing/2014/main" val="20005"/>
                    </a:ext>
                  </a:extLst>
                </a:gridCol>
                <a:gridCol w="2315925">
                  <a:extLst>
                    <a:ext uri="{9D8B030D-6E8A-4147-A177-3AD203B41FA5}">
                      <a16:colId xmlns:a16="http://schemas.microsoft.com/office/drawing/2014/main" val="20006"/>
                    </a:ext>
                  </a:extLst>
                </a:gridCol>
              </a:tblGrid>
              <a:tr h="792000">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SUN</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MON</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TUE</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WED</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THU</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FRI</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SAT</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156" name="Google Shape;156;p10"/>
          <p:cNvGrpSpPr/>
          <p:nvPr/>
        </p:nvGrpSpPr>
        <p:grpSpPr>
          <a:xfrm>
            <a:off x="1280356" y="2753696"/>
            <a:ext cx="1867725" cy="3561625"/>
            <a:chOff x="0" y="-28575"/>
            <a:chExt cx="2490300" cy="4748834"/>
          </a:xfrm>
        </p:grpSpPr>
        <p:sp>
          <p:nvSpPr>
            <p:cNvPr id="157" name="Google Shape;157;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58" name="Google Shape;158;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59" name="Google Shape;159;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0" name="Google Shape;160;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61" name="Google Shape;161;p10"/>
          <p:cNvGrpSpPr/>
          <p:nvPr/>
        </p:nvGrpSpPr>
        <p:grpSpPr>
          <a:xfrm>
            <a:off x="3600912" y="2753696"/>
            <a:ext cx="1867725" cy="3561625"/>
            <a:chOff x="0" y="-28575"/>
            <a:chExt cx="2490300" cy="4748834"/>
          </a:xfrm>
        </p:grpSpPr>
        <p:sp>
          <p:nvSpPr>
            <p:cNvPr id="162" name="Google Shape;162;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3" name="Google Shape;163;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4" name="Google Shape;164;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5" name="Google Shape;165;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66" name="Google Shape;166;p10"/>
          <p:cNvGrpSpPr/>
          <p:nvPr/>
        </p:nvGrpSpPr>
        <p:grpSpPr>
          <a:xfrm>
            <a:off x="5921468" y="2753696"/>
            <a:ext cx="1867725" cy="3561625"/>
            <a:chOff x="0" y="-28575"/>
            <a:chExt cx="2490300" cy="4748834"/>
          </a:xfrm>
        </p:grpSpPr>
        <p:sp>
          <p:nvSpPr>
            <p:cNvPr id="167" name="Google Shape;167;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8" name="Google Shape;168;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9" name="Google Shape;169;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0" name="Google Shape;170;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71" name="Google Shape;171;p10"/>
          <p:cNvGrpSpPr/>
          <p:nvPr/>
        </p:nvGrpSpPr>
        <p:grpSpPr>
          <a:xfrm>
            <a:off x="8242024" y="2753696"/>
            <a:ext cx="1867725" cy="3561625"/>
            <a:chOff x="0" y="-28575"/>
            <a:chExt cx="2490300" cy="4748834"/>
          </a:xfrm>
        </p:grpSpPr>
        <p:sp>
          <p:nvSpPr>
            <p:cNvPr id="172" name="Google Shape;172;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3" name="Google Shape;173;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4" name="Google Shape;174;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5" name="Google Shape;175;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76" name="Google Shape;176;p10"/>
          <p:cNvGrpSpPr/>
          <p:nvPr/>
        </p:nvGrpSpPr>
        <p:grpSpPr>
          <a:xfrm>
            <a:off x="10562581" y="2753696"/>
            <a:ext cx="1867725" cy="3561625"/>
            <a:chOff x="0" y="-28575"/>
            <a:chExt cx="2490300" cy="4748834"/>
          </a:xfrm>
        </p:grpSpPr>
        <p:sp>
          <p:nvSpPr>
            <p:cNvPr id="177" name="Google Shape;177;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8" name="Google Shape;178;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9" name="Google Shape;179;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0" name="Google Shape;180;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81" name="Google Shape;181;p10"/>
          <p:cNvGrpSpPr/>
          <p:nvPr/>
        </p:nvGrpSpPr>
        <p:grpSpPr>
          <a:xfrm>
            <a:off x="12883137" y="2753696"/>
            <a:ext cx="1867725" cy="3561625"/>
            <a:chOff x="0" y="-28575"/>
            <a:chExt cx="2490300" cy="4748834"/>
          </a:xfrm>
        </p:grpSpPr>
        <p:sp>
          <p:nvSpPr>
            <p:cNvPr id="182" name="Google Shape;182;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3" name="Google Shape;183;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4" name="Google Shape;184;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5" name="Google Shape;185;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sp>
        <p:nvSpPr>
          <p:cNvPr id="186" name="Google Shape;186;p10"/>
          <p:cNvSpPr txBox="1">
            <a:spLocks noGrp="1"/>
          </p:cNvSpPr>
          <p:nvPr>
            <p:ph type="title"/>
          </p:nvPr>
        </p:nvSpPr>
        <p:spPr>
          <a:xfrm>
            <a:off x="1627050" y="7703625"/>
            <a:ext cx="52737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10"/>
          <p:cNvSpPr txBox="1">
            <a:spLocks noGrp="1"/>
          </p:cNvSpPr>
          <p:nvPr>
            <p:ph type="body" idx="1"/>
          </p:nvPr>
        </p:nvSpPr>
        <p:spPr>
          <a:xfrm>
            <a:off x="7672550" y="7569525"/>
            <a:ext cx="9297600" cy="14112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28700" y="1819725"/>
            <a:ext cx="12675900" cy="1143000"/>
          </a:xfrm>
          <a:prstGeom prst="rect">
            <a:avLst/>
          </a:prstGeom>
          <a:noFill/>
          <a:ln>
            <a:noFill/>
          </a:ln>
        </p:spPr>
        <p:txBody>
          <a:bodyPr spcFirstLastPara="1" wrap="square" lIns="0" tIns="0" rIns="0" bIns="0" anchor="ctr" anchorCtr="0">
            <a:noAutofit/>
          </a:bodyPr>
          <a:lstStyle>
            <a:lvl1pPr marR="0" lvl="0" rtl="0">
              <a:spcBef>
                <a:spcPts val="0"/>
              </a:spcBef>
              <a:spcAft>
                <a:spcPts val="0"/>
              </a:spcAft>
              <a:buClr>
                <a:schemeClr val="lt1"/>
              </a:buClr>
              <a:buSzPts val="7200"/>
              <a:buFont typeface="Josefin Sans"/>
              <a:buNone/>
              <a:defRPr sz="7200" b="1" i="0" u="none" strike="noStrike" cap="none">
                <a:solidFill>
                  <a:schemeClr val="lt1"/>
                </a:solidFill>
                <a:latin typeface="Josefin Sans"/>
                <a:ea typeface="Josefin Sans"/>
                <a:cs typeface="Josefin Sans"/>
                <a:sym typeface="Josefin Sans"/>
              </a:defRPr>
            </a:lvl1pPr>
            <a:lvl2pPr lvl="1">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2pPr>
            <a:lvl3pPr lvl="2">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3pPr>
            <a:lvl4pPr lvl="3">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4pPr>
            <a:lvl5pPr lvl="4">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5pPr>
            <a:lvl6pPr lvl="5">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6pPr>
            <a:lvl7pPr lvl="6">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7pPr>
            <a:lvl8pPr lvl="7">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8pPr>
            <a:lvl9pPr lvl="8">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1028700" y="3145275"/>
            <a:ext cx="8229600" cy="4526100"/>
          </a:xfrm>
          <a:prstGeom prst="rect">
            <a:avLst/>
          </a:prstGeom>
          <a:noFill/>
          <a:ln>
            <a:noFill/>
          </a:ln>
        </p:spPr>
        <p:txBody>
          <a:bodyPr spcFirstLastPara="1" wrap="square" lIns="0" tIns="0" rIns="0" bIns="0" anchor="t" anchorCtr="0">
            <a:noAutofit/>
          </a:bodyPr>
          <a:lstStyle>
            <a:lvl1pPr marL="457200" marR="0" lvl="0" indent="-361950" algn="l" rtl="0">
              <a:spcBef>
                <a:spcPts val="64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1pPr>
            <a:lvl2pPr marL="914400" marR="0" lvl="1" indent="-361950" algn="l" rtl="0">
              <a:spcBef>
                <a:spcPts val="56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2pPr>
            <a:lvl3pPr marL="1371600" marR="0" lvl="2" indent="-361950" algn="l" rtl="0">
              <a:spcBef>
                <a:spcPts val="48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3pPr>
            <a:lvl4pPr marL="1828800" marR="0" lvl="3"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4pPr>
            <a:lvl5pPr marL="2286000" marR="0" lvl="4"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5pPr>
            <a:lvl6pPr marL="2743200" marR="0" lvl="5"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6pPr>
            <a:lvl7pPr marL="3200400" marR="0" lvl="6"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7pPr>
            <a:lvl8pPr marL="3657600" marR="0" lvl="7"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8pPr>
            <a:lvl9pPr marL="4114800" marR="0" lvl="8"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1028700" y="457676"/>
            <a:ext cx="16230651" cy="590074"/>
            <a:chOff x="0" y="-47625"/>
            <a:chExt cx="21640868" cy="786765"/>
          </a:xfrm>
        </p:grpSpPr>
        <p:cxnSp>
          <p:nvCxnSpPr>
            <p:cNvPr id="12" name="Google Shape;12;p1"/>
            <p:cNvCxnSpPr/>
            <p:nvPr/>
          </p:nvCxnSpPr>
          <p:spPr>
            <a:xfrm>
              <a:off x="0" y="739140"/>
              <a:ext cx="21640800" cy="0"/>
            </a:xfrm>
            <a:prstGeom prst="straightConnector1">
              <a:avLst/>
            </a:prstGeom>
            <a:noFill/>
            <a:ln w="50800" cap="flat" cmpd="sng">
              <a:solidFill>
                <a:srgbClr val="FFFFFF"/>
              </a:solidFill>
              <a:prstDash val="solid"/>
              <a:round/>
              <a:headEnd type="none" w="sm" len="sm"/>
              <a:tailEnd type="none" w="sm" len="sm"/>
            </a:ln>
          </p:spPr>
        </p:cxnSp>
        <p:sp>
          <p:nvSpPr>
            <p:cNvPr id="13" name="Google Shape;13;p1"/>
            <p:cNvSpPr txBox="1"/>
            <p:nvPr/>
          </p:nvSpPr>
          <p:spPr>
            <a:xfrm>
              <a:off x="0" y="-47625"/>
              <a:ext cx="49725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CANVA CORPORATION</a:t>
              </a:r>
              <a:endParaRPr/>
            </a:p>
          </p:txBody>
        </p:sp>
        <p:sp>
          <p:nvSpPr>
            <p:cNvPr id="14" name="Google Shape;14;p1"/>
            <p:cNvSpPr txBox="1"/>
            <p:nvPr/>
          </p:nvSpPr>
          <p:spPr>
            <a:xfrm>
              <a:off x="16668368" y="-47625"/>
              <a:ext cx="4972500" cy="369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04.24.24</a:t>
              </a: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256"/>
        <p:cNvGrpSpPr/>
        <p:nvPr/>
      </p:nvGrpSpPr>
      <p:grpSpPr>
        <a:xfrm>
          <a:off x="0" y="0"/>
          <a:ext cx="0" cy="0"/>
          <a:chOff x="0" y="0"/>
          <a:chExt cx="0" cy="0"/>
        </a:xfrm>
      </p:grpSpPr>
      <p:sp>
        <p:nvSpPr>
          <p:cNvPr id="5" name="Rectangle 4">
            <a:extLst>
              <a:ext uri="{FF2B5EF4-FFF2-40B4-BE49-F238E27FC236}">
                <a16:creationId xmlns:a16="http://schemas.microsoft.com/office/drawing/2014/main" id="{7C4153EB-96B4-0601-5834-08BD58C8AB83}"/>
              </a:ext>
            </a:extLst>
          </p:cNvPr>
          <p:cNvSpPr/>
          <p:nvPr/>
        </p:nvSpPr>
        <p:spPr>
          <a:xfrm>
            <a:off x="4352565" y="2342420"/>
            <a:ext cx="9582869" cy="5865301"/>
          </a:xfrm>
          <a:prstGeom prst="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Google Shape;262;p17"/>
          <p:cNvSpPr txBox="1"/>
          <p:nvPr/>
        </p:nvSpPr>
        <p:spPr>
          <a:xfrm>
            <a:off x="1028700" y="1603756"/>
            <a:ext cx="1257844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rgbClr val="FFFDFC"/>
                </a:solidFill>
                <a:latin typeface="Josefin Sans"/>
                <a:sym typeface="Josefin Sans"/>
              </a:rPr>
              <a:t>AMERICAN STAFFING ASSOCIATION</a:t>
            </a:r>
            <a:endParaRPr sz="4800" dirty="0"/>
          </a:p>
        </p:txBody>
      </p:sp>
      <p:sp>
        <p:nvSpPr>
          <p:cNvPr id="263" name="Google Shape;263;p17"/>
          <p:cNvSpPr txBox="1"/>
          <p:nvPr/>
        </p:nvSpPr>
        <p:spPr>
          <a:xfrm>
            <a:off x="4352565" y="8383457"/>
            <a:ext cx="12906683" cy="73866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4800" b="1" i="0" u="none" strike="noStrike" cap="none" dirty="0">
                <a:solidFill>
                  <a:srgbClr val="FFFDFC"/>
                </a:solidFill>
                <a:latin typeface="Josefin Sans"/>
                <a:ea typeface="Josefin Sans"/>
                <a:cs typeface="Josefin Sans"/>
                <a:sym typeface="Josefin Sans"/>
              </a:rPr>
              <a:t>ECONOMIC &amp; STAFFING FORECAST</a:t>
            </a:r>
            <a:endParaRPr sz="4800" dirty="0"/>
          </a:p>
        </p:txBody>
      </p:sp>
      <p:cxnSp>
        <p:nvCxnSpPr>
          <p:cNvPr id="268" name="Google Shape;268;p17"/>
          <p:cNvCxnSpPr/>
          <p:nvPr/>
        </p:nvCxnSpPr>
        <p:spPr>
          <a:xfrm>
            <a:off x="1028700" y="9277350"/>
            <a:ext cx="16230600" cy="0"/>
          </a:xfrm>
          <a:prstGeom prst="straightConnector1">
            <a:avLst/>
          </a:prstGeom>
          <a:noFill/>
          <a:ln w="38100" cap="flat" cmpd="sng">
            <a:solidFill>
              <a:srgbClr val="FFFFFF"/>
            </a:solidFill>
            <a:prstDash val="solid"/>
            <a:round/>
            <a:headEnd type="none" w="sm" len="sm"/>
            <a:tailEnd type="none" w="sm" len="sm"/>
          </a:ln>
        </p:spPr>
      </p:cxnSp>
      <p:sp>
        <p:nvSpPr>
          <p:cNvPr id="269" name="Google Shape;269;p17"/>
          <p:cNvSpPr txBox="1"/>
          <p:nvPr/>
        </p:nvSpPr>
        <p:spPr>
          <a:xfrm>
            <a:off x="7279338" y="9571891"/>
            <a:ext cx="3729324" cy="38779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AUGUST 2025</a:t>
            </a:r>
            <a:endParaRPr dirty="0"/>
          </a:p>
        </p:txBody>
      </p:sp>
      <p:sp>
        <p:nvSpPr>
          <p:cNvPr id="2" name="Rectangle 1">
            <a:extLst>
              <a:ext uri="{FF2B5EF4-FFF2-40B4-BE49-F238E27FC236}">
                <a16:creationId xmlns:a16="http://schemas.microsoft.com/office/drawing/2014/main" id="{F400876F-2A01-B882-97E4-0DA8C376FA0C}"/>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D17CCB-D810-D96B-E607-73590B6DC3C6}"/>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71D688-DEAA-9F81-3BB9-565F8729B9FB}"/>
              </a:ext>
            </a:extLst>
          </p:cNvPr>
          <p:cNvSpPr/>
          <p:nvPr/>
        </p:nvSpPr>
        <p:spPr>
          <a:xfrm>
            <a:off x="3438165" y="7293321"/>
            <a:ext cx="1828800" cy="1828800"/>
          </a:xfrm>
          <a:prstGeom prst="rect">
            <a:avLst/>
          </a:prstGeom>
          <a:blipFill>
            <a:blip r:embed="rId4"/>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5" name="Google Shape;375;p22"/>
          <p:cNvGrpSpPr/>
          <p:nvPr/>
        </p:nvGrpSpPr>
        <p:grpSpPr>
          <a:xfrm>
            <a:off x="1928966" y="4765649"/>
            <a:ext cx="3377766" cy="4880469"/>
            <a:chOff x="0" y="-47625"/>
            <a:chExt cx="997841" cy="1441762"/>
          </a:xfrm>
        </p:grpSpPr>
        <p:sp>
          <p:nvSpPr>
            <p:cNvPr id="376" name="Google Shape;376;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77" name="Google Shape;377;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3" name="Google Shape;383;p22"/>
          <p:cNvGrpSpPr/>
          <p:nvPr/>
        </p:nvGrpSpPr>
        <p:grpSpPr>
          <a:xfrm>
            <a:off x="5614317" y="4765649"/>
            <a:ext cx="3377766" cy="4880469"/>
            <a:chOff x="0" y="-47625"/>
            <a:chExt cx="997841" cy="1441762"/>
          </a:xfrm>
        </p:grpSpPr>
        <p:sp>
          <p:nvSpPr>
            <p:cNvPr id="384" name="Google Shape;384;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85" name="Google Shape;385;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6" name="Google Shape;386;p22"/>
          <p:cNvGrpSpPr/>
          <p:nvPr/>
        </p:nvGrpSpPr>
        <p:grpSpPr>
          <a:xfrm>
            <a:off x="9297792" y="4765649"/>
            <a:ext cx="3377766" cy="4880469"/>
            <a:chOff x="0" y="-47625"/>
            <a:chExt cx="997841" cy="1441762"/>
          </a:xfrm>
        </p:grpSpPr>
        <p:sp>
          <p:nvSpPr>
            <p:cNvPr id="387" name="Google Shape;387;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88" name="Google Shape;388;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9" name="Google Shape;389;p22"/>
          <p:cNvGrpSpPr/>
          <p:nvPr/>
        </p:nvGrpSpPr>
        <p:grpSpPr>
          <a:xfrm>
            <a:off x="12981268" y="4765649"/>
            <a:ext cx="3377766" cy="4880469"/>
            <a:chOff x="0" y="-47625"/>
            <a:chExt cx="997841" cy="1441762"/>
          </a:xfrm>
        </p:grpSpPr>
        <p:sp>
          <p:nvSpPr>
            <p:cNvPr id="390" name="Google Shape;390;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91" name="Google Shape;391;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5" name="Google Shape;405;p22"/>
          <p:cNvSpPr txBox="1"/>
          <p:nvPr/>
        </p:nvSpPr>
        <p:spPr>
          <a:xfrm>
            <a:off x="2115734"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dirty="0">
                <a:solidFill>
                  <a:srgbClr val="FFFDFC"/>
                </a:solidFill>
                <a:latin typeface="Josefin Sans"/>
                <a:sym typeface="Josefin Sans"/>
              </a:rPr>
              <a:t>GDP</a:t>
            </a:r>
            <a:endParaRPr sz="2800" dirty="0"/>
          </a:p>
        </p:txBody>
      </p:sp>
      <p:sp>
        <p:nvSpPr>
          <p:cNvPr id="406" name="Google Shape;406;p22"/>
          <p:cNvSpPr txBox="1"/>
          <p:nvPr/>
        </p:nvSpPr>
        <p:spPr>
          <a:xfrm>
            <a:off x="5799516"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dirty="0">
                <a:solidFill>
                  <a:srgbClr val="FFFDFC"/>
                </a:solidFill>
                <a:latin typeface="Josefin Sans"/>
                <a:sym typeface="Josefin Sans"/>
              </a:rPr>
              <a:t>INFLATION</a:t>
            </a:r>
            <a:endParaRPr lang="en-US" sz="2800" dirty="0"/>
          </a:p>
        </p:txBody>
      </p:sp>
      <p:sp>
        <p:nvSpPr>
          <p:cNvPr id="407" name="Google Shape;407;p22"/>
          <p:cNvSpPr txBox="1"/>
          <p:nvPr/>
        </p:nvSpPr>
        <p:spPr>
          <a:xfrm>
            <a:off x="9484560"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LABOR MARKET</a:t>
            </a:r>
            <a:endParaRPr lang="en-US" sz="2800" dirty="0"/>
          </a:p>
        </p:txBody>
      </p:sp>
      <p:sp>
        <p:nvSpPr>
          <p:cNvPr id="408" name="Google Shape;408;p22"/>
          <p:cNvSpPr txBox="1"/>
          <p:nvPr/>
        </p:nvSpPr>
        <p:spPr>
          <a:xfrm>
            <a:off x="13168035"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STAFFING</a:t>
            </a:r>
            <a:endParaRPr sz="2800" dirty="0"/>
          </a:p>
        </p:txBody>
      </p:sp>
      <p:sp>
        <p:nvSpPr>
          <p:cNvPr id="410" name="Google Shape;410;p22"/>
          <p:cNvSpPr txBox="1"/>
          <p:nvPr/>
        </p:nvSpPr>
        <p:spPr>
          <a:xfrm>
            <a:off x="1691887" y="1868152"/>
            <a:ext cx="9169359" cy="11079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dirty="0">
                <a:solidFill>
                  <a:srgbClr val="FFFDFC"/>
                </a:solidFill>
                <a:latin typeface="Josefin Sans"/>
                <a:sym typeface="Josefin Sans"/>
              </a:rPr>
              <a:t>EXECUTIVE SUMMARY</a:t>
            </a:r>
            <a:endParaRPr sz="6000" dirty="0"/>
          </a:p>
        </p:txBody>
      </p:sp>
      <p:sp>
        <p:nvSpPr>
          <p:cNvPr id="411" name="Google Shape;411;p22"/>
          <p:cNvSpPr txBox="1"/>
          <p:nvPr/>
        </p:nvSpPr>
        <p:spPr>
          <a:xfrm>
            <a:off x="2360640" y="6602571"/>
            <a:ext cx="2514418" cy="252069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GDP is expected to grow by </a:t>
            </a:r>
            <a:r>
              <a:rPr lang="en-US" sz="1800" b="1" i="0" u="sng" strike="noStrike" cap="none" dirty="0">
                <a:solidFill>
                  <a:srgbClr val="00FFFF"/>
                </a:solidFill>
                <a:latin typeface="Josefin Sans"/>
                <a:ea typeface="Josefin Sans"/>
                <a:cs typeface="Josefin Sans"/>
                <a:sym typeface="Josefin Sans"/>
              </a:rPr>
              <a:t>1.1 percent</a:t>
            </a:r>
            <a:r>
              <a:rPr lang="en-US" sz="1800" b="0" i="0" u="none" strike="noStrike" cap="none" dirty="0">
                <a:solidFill>
                  <a:srgbClr val="FFFFFF"/>
                </a:solidFill>
                <a:latin typeface="Josefin Sans"/>
                <a:ea typeface="Josefin Sans"/>
                <a:cs typeface="Josefin Sans"/>
                <a:sym typeface="Josefin Sans"/>
              </a:rPr>
              <a:t> in 2025Q3 after rising by </a:t>
            </a:r>
            <a:r>
              <a:rPr lang="en-US" sz="1800" b="1" i="0" u="sng" strike="noStrike" cap="none" dirty="0">
                <a:solidFill>
                  <a:srgbClr val="00FFFF"/>
                </a:solidFill>
                <a:latin typeface="Josefin Sans"/>
                <a:ea typeface="Josefin Sans"/>
                <a:cs typeface="Josefin Sans"/>
                <a:sym typeface="Josefin Sans"/>
              </a:rPr>
              <a:t>3 percent</a:t>
            </a:r>
            <a:r>
              <a:rPr lang="en-US" sz="1800" b="0" i="0" u="none" strike="noStrike" cap="none" dirty="0">
                <a:solidFill>
                  <a:srgbClr val="FFFFFF"/>
                </a:solidFill>
                <a:latin typeface="Josefin Sans"/>
                <a:ea typeface="Josefin Sans"/>
                <a:cs typeface="Josefin Sans"/>
                <a:sym typeface="Josefin Sans"/>
              </a:rPr>
              <a:t> in 2025Q2. Annual growth is expected to trend at </a:t>
            </a:r>
            <a:r>
              <a:rPr lang="en-US" sz="1800" b="1" i="0" u="sng" strike="noStrike" cap="none" dirty="0">
                <a:solidFill>
                  <a:srgbClr val="00FFFF"/>
                </a:solidFill>
                <a:latin typeface="Josefin Sans"/>
                <a:ea typeface="Josefin Sans"/>
                <a:cs typeface="Josefin Sans"/>
                <a:sym typeface="Josefin Sans"/>
              </a:rPr>
              <a:t>1</a:t>
            </a:r>
            <a:r>
              <a:rPr lang="en-US" sz="1800" b="1" u="sng" dirty="0">
                <a:solidFill>
                  <a:srgbClr val="00FFFF"/>
                </a:solidFill>
                <a:latin typeface="Josefin Sans"/>
                <a:ea typeface="Josefin Sans"/>
                <a:cs typeface="Josefin Sans"/>
                <a:sym typeface="Josefin Sans"/>
              </a:rPr>
              <a:t>.3</a:t>
            </a:r>
            <a:r>
              <a:rPr lang="en-US" sz="1800" b="1" i="0" u="sng" strike="noStrike" cap="none" dirty="0">
                <a:solidFill>
                  <a:srgbClr val="00FFFF"/>
                </a:solidFill>
                <a:latin typeface="Josefin Sans"/>
                <a:ea typeface="Josefin Sans"/>
                <a:cs typeface="Josefin Sans"/>
                <a:sym typeface="Josefin Sans"/>
              </a:rPr>
              <a:t> percent</a:t>
            </a:r>
            <a:r>
              <a:rPr lang="en-US" sz="1800" b="0" i="0" u="none" strike="noStrike" cap="none" dirty="0">
                <a:solidFill>
                  <a:srgbClr val="FFFFFF"/>
                </a:solidFill>
                <a:latin typeface="Josefin Sans"/>
                <a:ea typeface="Josefin Sans"/>
                <a:cs typeface="Josefin Sans"/>
                <a:sym typeface="Josefin Sans"/>
              </a:rPr>
              <a:t>.</a:t>
            </a:r>
            <a:endParaRPr sz="1800" dirty="0"/>
          </a:p>
        </p:txBody>
      </p:sp>
      <p:sp>
        <p:nvSpPr>
          <p:cNvPr id="412" name="Google Shape;412;p22"/>
          <p:cNvSpPr txBox="1"/>
          <p:nvPr/>
        </p:nvSpPr>
        <p:spPr>
          <a:xfrm>
            <a:off x="6045991" y="6602571"/>
            <a:ext cx="2514418" cy="1800493"/>
          </a:xfrm>
          <a:prstGeom prst="rect">
            <a:avLst/>
          </a:prstGeom>
          <a:noFill/>
          <a:ln>
            <a:noFill/>
          </a:ln>
        </p:spPr>
        <p:txBody>
          <a:bodyPr spcFirstLastPara="1" wrap="square" lIns="0" tIns="0" rIns="0" bIns="0" anchor="t" anchorCtr="0">
            <a:spAutoFit/>
          </a:bodyPr>
          <a:lstStyle/>
          <a:p>
            <a:pPr algn="ctr">
              <a:lnSpc>
                <a:spcPct val="130000"/>
              </a:lnSpc>
            </a:pPr>
            <a:r>
              <a:rPr lang="en-US" sz="1800" dirty="0">
                <a:solidFill>
                  <a:srgbClr val="FFFFFF"/>
                </a:solidFill>
                <a:latin typeface="Josefin Sans" pitchFamily="2" charset="0"/>
                <a:sym typeface="Josefin Sans"/>
              </a:rPr>
              <a:t>Core CPI and Core PCE are expected to rise by </a:t>
            </a:r>
            <a:r>
              <a:rPr lang="en-US" sz="1800" b="1" u="sng" dirty="0">
                <a:solidFill>
                  <a:srgbClr val="00FFFF"/>
                </a:solidFill>
                <a:latin typeface="Josefin Sans" pitchFamily="2" charset="0"/>
                <a:sym typeface="Josefin Sans"/>
              </a:rPr>
              <a:t>3.3 percent</a:t>
            </a:r>
            <a:r>
              <a:rPr lang="en-US" sz="1800" dirty="0">
                <a:solidFill>
                  <a:srgbClr val="FFFFFF"/>
                </a:solidFill>
                <a:latin typeface="Josefin Sans" pitchFamily="2" charset="0"/>
                <a:sym typeface="Josefin Sans"/>
              </a:rPr>
              <a:t> and </a:t>
            </a:r>
            <a:r>
              <a:rPr lang="en-US" sz="1800" b="1" u="sng" dirty="0">
                <a:solidFill>
                  <a:srgbClr val="00FFFF"/>
                </a:solidFill>
                <a:latin typeface="Josefin Sans" pitchFamily="2" charset="0"/>
                <a:sym typeface="Josefin Sans"/>
              </a:rPr>
              <a:t>3.5 percent</a:t>
            </a:r>
            <a:r>
              <a:rPr lang="en-US" sz="1800" dirty="0">
                <a:solidFill>
                  <a:schemeClr val="bg1"/>
                </a:solidFill>
                <a:latin typeface="Josefin Sans" pitchFamily="2" charset="0"/>
                <a:sym typeface="Josefin Sans"/>
              </a:rPr>
              <a:t> </a:t>
            </a:r>
            <a:r>
              <a:rPr lang="en-US" sz="1800" dirty="0">
                <a:solidFill>
                  <a:srgbClr val="FFFFFF"/>
                </a:solidFill>
                <a:latin typeface="Josefin Sans" pitchFamily="2" charset="0"/>
                <a:sym typeface="Josefin Sans"/>
              </a:rPr>
              <a:t>year-over-year in 2025Q3, respectively. </a:t>
            </a:r>
            <a:endParaRPr lang="en-US" sz="1800" dirty="0">
              <a:latin typeface="Josefin Sans" pitchFamily="2" charset="0"/>
            </a:endParaRPr>
          </a:p>
        </p:txBody>
      </p:sp>
      <p:sp>
        <p:nvSpPr>
          <p:cNvPr id="413" name="Google Shape;413;p22"/>
          <p:cNvSpPr txBox="1"/>
          <p:nvPr/>
        </p:nvSpPr>
        <p:spPr>
          <a:xfrm>
            <a:off x="9729466" y="6602571"/>
            <a:ext cx="2514418" cy="180049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800" dirty="0">
                <a:solidFill>
                  <a:srgbClr val="FFFFFF"/>
                </a:solidFill>
                <a:latin typeface="Josefin Sans"/>
                <a:ea typeface="Josefin Sans"/>
                <a:cs typeface="Josefin Sans"/>
                <a:sym typeface="Josefin Sans"/>
              </a:rPr>
              <a:t>The Unemployment Rate</a:t>
            </a:r>
            <a:r>
              <a:rPr lang="en-US" sz="1800" b="0" i="0" u="none" strike="noStrike" cap="none" dirty="0">
                <a:solidFill>
                  <a:srgbClr val="FFFFFF"/>
                </a:solidFill>
                <a:latin typeface="Josefin Sans"/>
                <a:ea typeface="Josefin Sans"/>
                <a:cs typeface="Josefin Sans"/>
                <a:sym typeface="Josefin Sans"/>
              </a:rPr>
              <a:t> is expected to tick up to </a:t>
            </a:r>
            <a:r>
              <a:rPr lang="en-US" sz="1800" b="1" i="0" u="sng" strike="noStrike" cap="none" dirty="0">
                <a:solidFill>
                  <a:srgbClr val="00FFFF"/>
                </a:solidFill>
                <a:latin typeface="Josefin Sans"/>
                <a:ea typeface="Josefin Sans"/>
                <a:cs typeface="Josefin Sans"/>
                <a:sym typeface="Josefin Sans"/>
              </a:rPr>
              <a:t>4.4 percent</a:t>
            </a:r>
            <a:r>
              <a:rPr lang="en-US" sz="1800" b="0" i="0" u="none" strike="noStrike" cap="none" dirty="0">
                <a:solidFill>
                  <a:srgbClr val="FFFFFF"/>
                </a:solidFill>
                <a:latin typeface="Josefin Sans"/>
                <a:ea typeface="Josefin Sans"/>
                <a:cs typeface="Josefin Sans"/>
                <a:sym typeface="Josefin Sans"/>
              </a:rPr>
              <a:t> in 2025Q3</a:t>
            </a:r>
            <a:r>
              <a:rPr lang="en-US" sz="1800" dirty="0">
                <a:solidFill>
                  <a:srgbClr val="FFFFFF"/>
                </a:solidFill>
                <a:latin typeface="Josefin Sans"/>
                <a:ea typeface="Josefin Sans"/>
                <a:cs typeface="Josefin Sans"/>
                <a:sym typeface="Josefin Sans"/>
              </a:rPr>
              <a:t>, up from </a:t>
            </a:r>
            <a:r>
              <a:rPr lang="en-US" sz="1800" b="1" u="sng" dirty="0">
                <a:solidFill>
                  <a:srgbClr val="00FFFF"/>
                </a:solidFill>
                <a:latin typeface="Josefin Sans"/>
                <a:ea typeface="Josefin Sans"/>
                <a:cs typeface="Josefin Sans"/>
                <a:sym typeface="Josefin Sans"/>
              </a:rPr>
              <a:t>4.2 percent</a:t>
            </a:r>
            <a:r>
              <a:rPr lang="en-US" sz="1800" dirty="0">
                <a:solidFill>
                  <a:srgbClr val="FFFFFF"/>
                </a:solidFill>
                <a:latin typeface="Josefin Sans"/>
                <a:ea typeface="Josefin Sans"/>
                <a:cs typeface="Josefin Sans"/>
                <a:sym typeface="Josefin Sans"/>
              </a:rPr>
              <a:t> in 2025Q2.</a:t>
            </a:r>
            <a:endParaRPr lang="en-US" sz="1800" dirty="0"/>
          </a:p>
        </p:txBody>
      </p:sp>
      <p:sp>
        <p:nvSpPr>
          <p:cNvPr id="414" name="Google Shape;414;p22"/>
          <p:cNvSpPr txBox="1"/>
          <p:nvPr/>
        </p:nvSpPr>
        <p:spPr>
          <a:xfrm>
            <a:off x="13418508" y="6602571"/>
            <a:ext cx="2514418" cy="252069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Staffing Employment declined by </a:t>
            </a:r>
            <a:r>
              <a:rPr lang="en-US" sz="1800" b="1" i="0" u="sng" strike="noStrike" cap="none" dirty="0">
                <a:solidFill>
                  <a:srgbClr val="00FFFF"/>
                </a:solidFill>
                <a:latin typeface="Josefin Sans"/>
                <a:ea typeface="Josefin Sans"/>
                <a:cs typeface="Josefin Sans"/>
                <a:sym typeface="Josefin Sans"/>
              </a:rPr>
              <a:t>4 percent</a:t>
            </a:r>
            <a:r>
              <a:rPr lang="en-US" sz="1800" b="0" i="0" u="none" strike="noStrike" cap="none" dirty="0">
                <a:solidFill>
                  <a:srgbClr val="FFFFFF"/>
                </a:solidFill>
                <a:latin typeface="Josefin Sans"/>
                <a:ea typeface="Josefin Sans"/>
                <a:cs typeface="Josefin Sans"/>
                <a:sym typeface="Josefin Sans"/>
              </a:rPr>
              <a:t> in 2025Q2, up from </a:t>
            </a:r>
            <a:r>
              <a:rPr lang="en-US" sz="1800" b="1" u="sng" dirty="0">
                <a:solidFill>
                  <a:srgbClr val="00FFFF"/>
                </a:solidFill>
                <a:latin typeface="Josefin Sans"/>
                <a:ea typeface="Josefin Sans"/>
                <a:cs typeface="Josefin Sans"/>
                <a:sym typeface="Josefin Sans"/>
              </a:rPr>
              <a:t>5.6</a:t>
            </a:r>
            <a:r>
              <a:rPr lang="en-US" sz="1800" b="1" i="0" u="sng" strike="noStrike" cap="none" dirty="0">
                <a:solidFill>
                  <a:srgbClr val="00FFFF"/>
                </a:solidFill>
                <a:latin typeface="Josefin Sans"/>
                <a:ea typeface="Josefin Sans"/>
                <a:cs typeface="Josefin Sans"/>
                <a:sym typeface="Josefin Sans"/>
              </a:rPr>
              <a:t> percent</a:t>
            </a:r>
            <a:r>
              <a:rPr lang="en-US" sz="1800" b="0" i="0" u="none" strike="noStrike" cap="none" dirty="0">
                <a:solidFill>
                  <a:srgbClr val="FFFFFF"/>
                </a:solidFill>
                <a:latin typeface="Josefin Sans"/>
                <a:ea typeface="Josefin Sans"/>
                <a:cs typeface="Josefin Sans"/>
                <a:sym typeface="Josefin Sans"/>
              </a:rPr>
              <a:t> in 2025Q1. It is expected to weather another decline of </a:t>
            </a:r>
            <a:r>
              <a:rPr lang="en-US" sz="1800" b="1" u="sng" dirty="0">
                <a:solidFill>
                  <a:srgbClr val="00FFFF"/>
                </a:solidFill>
                <a:latin typeface="Josefin Sans"/>
                <a:ea typeface="Josefin Sans"/>
                <a:cs typeface="Josefin Sans"/>
                <a:sym typeface="Josefin Sans"/>
              </a:rPr>
              <a:t>2</a:t>
            </a:r>
            <a:r>
              <a:rPr lang="en-US" sz="1800" b="1" i="0" u="sng" strike="noStrike" cap="none" dirty="0">
                <a:solidFill>
                  <a:srgbClr val="00FFFF"/>
                </a:solidFill>
                <a:latin typeface="Josefin Sans"/>
                <a:ea typeface="Josefin Sans"/>
                <a:cs typeface="Josefin Sans"/>
                <a:sym typeface="Josefin Sans"/>
              </a:rPr>
              <a:t>.9 percent</a:t>
            </a:r>
            <a:r>
              <a:rPr lang="en-US" sz="1800" b="0" i="0" u="none" strike="noStrike" cap="none" dirty="0">
                <a:solidFill>
                  <a:srgbClr val="FFFFFF"/>
                </a:solidFill>
                <a:latin typeface="Josefin Sans"/>
                <a:ea typeface="Josefin Sans"/>
                <a:cs typeface="Josefin Sans"/>
                <a:sym typeface="Josefin Sans"/>
              </a:rPr>
              <a:t> in 2025Q3.</a:t>
            </a:r>
            <a:endParaRPr lang="en-US" sz="1800" dirty="0"/>
          </a:p>
        </p:txBody>
      </p:sp>
      <p:sp>
        <p:nvSpPr>
          <p:cNvPr id="418" name="Google Shape;418;p22"/>
          <p:cNvSpPr txBox="1"/>
          <p:nvPr/>
        </p:nvSpPr>
        <p:spPr>
          <a:xfrm>
            <a:off x="11153072" y="1358662"/>
            <a:ext cx="5443041" cy="196053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dirty="0">
                <a:solidFill>
                  <a:srgbClr val="FFFFFF"/>
                </a:solidFill>
                <a:latin typeface="Josefin Sans"/>
                <a:ea typeface="Josefin Sans"/>
                <a:cs typeface="Josefin Sans"/>
                <a:sym typeface="Josefin Sans"/>
              </a:rPr>
              <a:t>“A slowdown in labor demand under increased pressure from accelerating costs was always expected. The cadence of softening in labor churn is the real surprise, alongside a noticeable decoupling from broader economic growth.”</a:t>
            </a:r>
          </a:p>
          <a:p>
            <a:pPr marL="0" marR="0" lvl="0" indent="0" algn="ctr" rtl="0">
              <a:lnSpc>
                <a:spcPct val="130000"/>
              </a:lnSpc>
              <a:spcBef>
                <a:spcPts val="0"/>
              </a:spcBef>
              <a:spcAft>
                <a:spcPts val="0"/>
              </a:spcAft>
              <a:buNone/>
            </a:pPr>
            <a:r>
              <a:rPr lang="en-US" dirty="0">
                <a:solidFill>
                  <a:srgbClr val="FFFFFF"/>
                </a:solidFill>
                <a:latin typeface="Josefin Sans"/>
                <a:ea typeface="Josefin Sans"/>
                <a:cs typeface="Josefin Sans"/>
                <a:sym typeface="Josefin Sans"/>
              </a:rPr>
              <a:t> </a:t>
            </a:r>
            <a:endParaRPr lang="en-US" dirty="0">
              <a:solidFill>
                <a:srgbClr val="FFFFFF"/>
              </a:solidFill>
              <a:latin typeface="Josefin Sans"/>
              <a:sym typeface="Josefin Sans"/>
            </a:endParaRPr>
          </a:p>
          <a:p>
            <a:pPr marL="0" marR="0" lvl="0" indent="0" algn="ctr" rtl="0">
              <a:lnSpc>
                <a:spcPct val="130000"/>
              </a:lnSpc>
              <a:spcBef>
                <a:spcPts val="0"/>
              </a:spcBef>
              <a:spcAft>
                <a:spcPts val="0"/>
              </a:spcAft>
              <a:buNone/>
            </a:pPr>
            <a:r>
              <a:rPr lang="en-US" dirty="0">
                <a:solidFill>
                  <a:srgbClr val="FFFFFF"/>
                </a:solidFill>
                <a:latin typeface="Josefin Sans"/>
                <a:sym typeface="Josefin Sans"/>
              </a:rPr>
              <a:t>Noah Yosif</a:t>
            </a:r>
          </a:p>
          <a:p>
            <a:pPr marL="0" marR="0" lvl="0" indent="0" algn="ctr" rtl="0">
              <a:lnSpc>
                <a:spcPct val="130000"/>
              </a:lnSpc>
              <a:spcBef>
                <a:spcPts val="0"/>
              </a:spcBef>
              <a:spcAft>
                <a:spcPts val="0"/>
              </a:spcAft>
              <a:buNone/>
            </a:pPr>
            <a:r>
              <a:rPr lang="en-US" dirty="0">
                <a:solidFill>
                  <a:srgbClr val="FFFFFF"/>
                </a:solidFill>
                <a:latin typeface="Josefin Sans"/>
                <a:sym typeface="Josefin Sans"/>
              </a:rPr>
              <a:t>Chief Economist, American Staffing Association</a:t>
            </a:r>
            <a:endParaRPr dirty="0"/>
          </a:p>
        </p:txBody>
      </p:sp>
      <p:sp>
        <p:nvSpPr>
          <p:cNvPr id="2" name="Rectangle 1">
            <a:extLst>
              <a:ext uri="{FF2B5EF4-FFF2-40B4-BE49-F238E27FC236}">
                <a16:creationId xmlns:a16="http://schemas.microsoft.com/office/drawing/2014/main" id="{FB380F1A-8B94-6079-D1BA-45EEA18FCA0E}"/>
              </a:ext>
            </a:extLst>
          </p:cNvPr>
          <p:cNvSpPr/>
          <p:nvPr/>
        </p:nvSpPr>
        <p:spPr>
          <a:xfrm>
            <a:off x="2659776" y="3846614"/>
            <a:ext cx="1828800" cy="1828800"/>
          </a:xfrm>
          <a:prstGeom prst="rect">
            <a:avLst/>
          </a:prstGeom>
          <a:blipFill>
            <a:blip r:embed="rId3"/>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3870B8E-54D9-2173-CF66-704631EFB5C3}"/>
              </a:ext>
            </a:extLst>
          </p:cNvPr>
          <p:cNvSpPr/>
          <p:nvPr/>
        </p:nvSpPr>
        <p:spPr>
          <a:xfrm>
            <a:off x="13755750" y="3846614"/>
            <a:ext cx="1828800" cy="1828800"/>
          </a:xfrm>
          <a:prstGeom prst="rect">
            <a:avLst/>
          </a:prstGeom>
          <a:blipFill>
            <a:blip r:embed="rId4"/>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0C0E6-ADBC-5B0F-1818-B597B023BBEE}"/>
              </a:ext>
            </a:extLst>
          </p:cNvPr>
          <p:cNvSpPr/>
          <p:nvPr/>
        </p:nvSpPr>
        <p:spPr>
          <a:xfrm>
            <a:off x="10070399" y="3846614"/>
            <a:ext cx="1828800" cy="1828800"/>
          </a:xfrm>
          <a:prstGeom prst="rect">
            <a:avLst/>
          </a:prstGeom>
          <a:blipFill>
            <a:blip r:embed="rId5"/>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DF09F4-A954-9860-51A2-55EEDDF69C8C}"/>
              </a:ext>
            </a:extLst>
          </p:cNvPr>
          <p:cNvSpPr/>
          <p:nvPr/>
        </p:nvSpPr>
        <p:spPr>
          <a:xfrm>
            <a:off x="6365087" y="3827613"/>
            <a:ext cx="1828800" cy="1828800"/>
          </a:xfrm>
          <a:prstGeom prst="rect">
            <a:avLst/>
          </a:prstGeom>
          <a:blipFill>
            <a:blip r:embed="rId6"/>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DA95DC-C667-48FB-678C-1371725AE654}"/>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D53D79-DDCF-05F7-65AD-148B2BDAD6D3}"/>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03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523"/>
        <p:cNvGrpSpPr/>
        <p:nvPr/>
      </p:nvGrpSpPr>
      <p:grpSpPr>
        <a:xfrm>
          <a:off x="0" y="0"/>
          <a:ext cx="0" cy="0"/>
          <a:chOff x="0" y="0"/>
          <a:chExt cx="0" cy="0"/>
        </a:xfrm>
      </p:grpSpPr>
      <p:sp>
        <p:nvSpPr>
          <p:cNvPr id="529" name="Google Shape;529;p26"/>
          <p:cNvSpPr txBox="1"/>
          <p:nvPr/>
        </p:nvSpPr>
        <p:spPr>
          <a:xfrm>
            <a:off x="9974511" y="3325627"/>
            <a:ext cx="7284788"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ea typeface="Josefin Sans"/>
                <a:cs typeface="Josefin Sans"/>
                <a:sym typeface="Josefin Sans"/>
              </a:rPr>
              <a:t>G</a:t>
            </a:r>
            <a:r>
              <a:rPr lang="en-US" sz="6000" b="1" i="0" u="none" strike="noStrike" cap="none" dirty="0">
                <a:solidFill>
                  <a:srgbClr val="FFFDFC"/>
                </a:solidFill>
                <a:latin typeface="Josefin Sans"/>
                <a:ea typeface="Josefin Sans"/>
                <a:cs typeface="Josefin Sans"/>
                <a:sym typeface="Josefin Sans"/>
              </a:rPr>
              <a:t>DP</a:t>
            </a:r>
            <a:endParaRPr sz="6000" dirty="0"/>
          </a:p>
        </p:txBody>
      </p:sp>
      <p:sp>
        <p:nvSpPr>
          <p:cNvPr id="531" name="Google Shape;531;p26"/>
          <p:cNvSpPr txBox="1"/>
          <p:nvPr/>
        </p:nvSpPr>
        <p:spPr>
          <a:xfrm>
            <a:off x="9974512" y="4433624"/>
            <a:ext cx="7284787" cy="336092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100" dirty="0">
                <a:solidFill>
                  <a:srgbClr val="FFFFFF"/>
                </a:solidFill>
                <a:latin typeface="Josefin Sans"/>
                <a:sym typeface="Josefin Sans"/>
              </a:rPr>
              <a:t>Following the normalization of trade imbalances which drove swings in economic activity over the first half of 2025, we expect GDP to moderate at </a:t>
            </a:r>
            <a:r>
              <a:rPr lang="en-US" sz="2100" b="1" u="sng" dirty="0">
                <a:solidFill>
                  <a:srgbClr val="00FFFF"/>
                </a:solidFill>
                <a:latin typeface="Josefin Sans"/>
                <a:sym typeface="Josefin Sans"/>
              </a:rPr>
              <a:t>1.1 percent</a:t>
            </a:r>
            <a:r>
              <a:rPr lang="en-US" sz="2100" dirty="0">
                <a:solidFill>
                  <a:srgbClr val="FFFFFF"/>
                </a:solidFill>
                <a:latin typeface="Josefin Sans"/>
                <a:sym typeface="Josefin Sans"/>
              </a:rPr>
              <a:t> in 2025Q3. This reflects a combination of reduced, yet resilient, household consumption coupled with further declines in business investment. Economic activity is expected to remain healthy due to increases in productivity and labor market stability, rather than growth within the latter.</a:t>
            </a:r>
          </a:p>
        </p:txBody>
      </p:sp>
      <p:sp>
        <p:nvSpPr>
          <p:cNvPr id="4" name="Rectangle 3">
            <a:extLst>
              <a:ext uri="{FF2B5EF4-FFF2-40B4-BE49-F238E27FC236}">
                <a16:creationId xmlns:a16="http://schemas.microsoft.com/office/drawing/2014/main" id="{E623FF7A-398E-6409-4134-CE9D210F5CCC}"/>
              </a:ext>
            </a:extLst>
          </p:cNvPr>
          <p:cNvSpPr/>
          <p:nvPr/>
        </p:nvSpPr>
        <p:spPr>
          <a:xfrm>
            <a:off x="9517312" y="1281969"/>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9F39DC88-AAF9-A1FB-3FDF-D9E56BB034E1}"/>
              </a:ext>
            </a:extLst>
          </p:cNvPr>
          <p:cNvGraphicFramePr>
            <a:graphicFrameLocks noGrp="1"/>
          </p:cNvGraphicFramePr>
          <p:nvPr>
            <p:extLst>
              <p:ext uri="{D42A27DB-BD31-4B8C-83A1-F6EECF244321}">
                <p14:modId xmlns:p14="http://schemas.microsoft.com/office/powerpoint/2010/main" val="3057659873"/>
              </p:ext>
            </p:extLst>
          </p:nvPr>
        </p:nvGraphicFramePr>
        <p:xfrm>
          <a:off x="1028700" y="1281969"/>
          <a:ext cx="8488612" cy="62910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9" name="Google Shape;529;p26"/>
          <p:cNvSpPr txBox="1"/>
          <p:nvPr/>
        </p:nvSpPr>
        <p:spPr>
          <a:xfrm>
            <a:off x="1028700" y="3325626"/>
            <a:ext cx="7284790"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ea typeface="Josefin Sans"/>
                <a:cs typeface="Josefin Sans"/>
                <a:sym typeface="Josefin Sans"/>
              </a:rPr>
              <a:t>INFLATION</a:t>
            </a:r>
            <a:endParaRPr lang="en-US" sz="6000" dirty="0"/>
          </a:p>
        </p:txBody>
      </p:sp>
      <p:sp>
        <p:nvSpPr>
          <p:cNvPr id="531" name="Google Shape;531;p26"/>
          <p:cNvSpPr txBox="1"/>
          <p:nvPr/>
        </p:nvSpPr>
        <p:spPr>
          <a:xfrm>
            <a:off x="1028700" y="4433623"/>
            <a:ext cx="7284790" cy="378103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100" dirty="0">
                <a:solidFill>
                  <a:srgbClr val="FFFFFF"/>
                </a:solidFill>
                <a:latin typeface="Josefin Sans"/>
                <a:sym typeface="Josefin Sans"/>
              </a:rPr>
              <a:t>Core inflation is forecasted to modestly appreciate in the latter half of 2025, with CPI and PCE rising </a:t>
            </a:r>
            <a:r>
              <a:rPr lang="en-US" sz="2100">
                <a:solidFill>
                  <a:srgbClr val="FFFFFF"/>
                </a:solidFill>
                <a:latin typeface="Josefin Sans"/>
                <a:sym typeface="Josefin Sans"/>
              </a:rPr>
              <a:t>by </a:t>
            </a:r>
            <a:r>
              <a:rPr lang="en-US" sz="2100" b="1" u="sng">
                <a:solidFill>
                  <a:srgbClr val="00FFFF"/>
                </a:solidFill>
                <a:latin typeface="Josefin Sans"/>
                <a:sym typeface="Josefin Sans"/>
              </a:rPr>
              <a:t>3.3 </a:t>
            </a:r>
            <a:r>
              <a:rPr lang="en-US" sz="2100" b="1" u="sng" dirty="0">
                <a:solidFill>
                  <a:srgbClr val="00FFFF"/>
                </a:solidFill>
                <a:latin typeface="Josefin Sans"/>
                <a:sym typeface="Josefin Sans"/>
              </a:rPr>
              <a:t>percent</a:t>
            </a:r>
            <a:r>
              <a:rPr lang="en-US" sz="2100" dirty="0">
                <a:solidFill>
                  <a:srgbClr val="FFFFFF"/>
                </a:solidFill>
                <a:latin typeface="Josefin Sans"/>
                <a:sym typeface="Josefin Sans"/>
              </a:rPr>
              <a:t> </a:t>
            </a:r>
            <a:r>
              <a:rPr lang="en-US" sz="2100">
                <a:solidFill>
                  <a:srgbClr val="FFFFFF"/>
                </a:solidFill>
                <a:latin typeface="Josefin Sans"/>
                <a:sym typeface="Josefin Sans"/>
              </a:rPr>
              <a:t>and </a:t>
            </a:r>
            <a:r>
              <a:rPr lang="en-US" sz="2100" b="1" u="sng" dirty="0">
                <a:solidFill>
                  <a:srgbClr val="00FFFF"/>
                </a:solidFill>
                <a:latin typeface="Josefin Sans"/>
                <a:sym typeface="Josefin Sans"/>
              </a:rPr>
              <a:t>3</a:t>
            </a:r>
            <a:r>
              <a:rPr lang="en-US" sz="2100" b="1" u="sng">
                <a:solidFill>
                  <a:srgbClr val="00FFFF"/>
                </a:solidFill>
                <a:latin typeface="Josefin Sans"/>
                <a:sym typeface="Josefin Sans"/>
              </a:rPr>
              <a:t>.5 </a:t>
            </a:r>
            <a:r>
              <a:rPr lang="en-US" sz="2100" b="1" u="sng" dirty="0">
                <a:solidFill>
                  <a:srgbClr val="00FFFF"/>
                </a:solidFill>
                <a:latin typeface="Josefin Sans"/>
                <a:sym typeface="Josefin Sans"/>
              </a:rPr>
              <a:t>percent</a:t>
            </a:r>
            <a:r>
              <a:rPr lang="en-US" sz="2100" dirty="0">
                <a:solidFill>
                  <a:srgbClr val="FFFFFF"/>
                </a:solidFill>
                <a:latin typeface="Josefin Sans"/>
                <a:sym typeface="Josefin Sans"/>
              </a:rPr>
              <a:t> in 2025Q3, respectively. The uptick is still expected to be modest as the most severe tariffs remain suspended and additional trade deals are secured. However, should tariffs remain a staple within US trade policy long-term, inflation could maintain its upward trajectory. We also expect the Federal Reserve to stand by its forward guidance and reduce interest rates by </a:t>
            </a:r>
            <a:r>
              <a:rPr lang="en-US" sz="2100" b="1" u="sng" dirty="0">
                <a:solidFill>
                  <a:srgbClr val="00FFFF"/>
                </a:solidFill>
                <a:latin typeface="Josefin Sans"/>
                <a:sym typeface="Josefin Sans"/>
              </a:rPr>
              <a:t>50</a:t>
            </a:r>
            <a:r>
              <a:rPr lang="en-US" sz="2100" dirty="0">
                <a:solidFill>
                  <a:srgbClr val="FFFFFF"/>
                </a:solidFill>
                <a:latin typeface="Josefin Sans"/>
                <a:sym typeface="Josefin Sans"/>
              </a:rPr>
              <a:t> basis points in 2025.</a:t>
            </a:r>
          </a:p>
        </p:txBody>
      </p:sp>
      <p:sp>
        <p:nvSpPr>
          <p:cNvPr id="4" name="Rectangle 3">
            <a:extLst>
              <a:ext uri="{FF2B5EF4-FFF2-40B4-BE49-F238E27FC236}">
                <a16:creationId xmlns:a16="http://schemas.microsoft.com/office/drawing/2014/main" id="{E623FF7A-398E-6409-4134-CE9D210F5CCC}"/>
              </a:ext>
            </a:extLst>
          </p:cNvPr>
          <p:cNvSpPr/>
          <p:nvPr/>
        </p:nvSpPr>
        <p:spPr>
          <a:xfrm>
            <a:off x="8316416" y="1281968"/>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93E887B-B881-2763-EEC2-58B88200CEEB}"/>
              </a:ext>
            </a:extLst>
          </p:cNvPr>
          <p:cNvGraphicFramePr>
            <a:graphicFrameLocks noGrp="1"/>
          </p:cNvGraphicFramePr>
          <p:nvPr>
            <p:extLst>
              <p:ext uri="{D42A27DB-BD31-4B8C-83A1-F6EECF244321}">
                <p14:modId xmlns:p14="http://schemas.microsoft.com/office/powerpoint/2010/main" val="1248041716"/>
              </p:ext>
            </p:extLst>
          </p:nvPr>
        </p:nvGraphicFramePr>
        <p:xfrm>
          <a:off x="8773616" y="1281967"/>
          <a:ext cx="8485632" cy="629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580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9" name="Google Shape;529;p26"/>
          <p:cNvSpPr txBox="1"/>
          <p:nvPr/>
        </p:nvSpPr>
        <p:spPr>
          <a:xfrm>
            <a:off x="9974511" y="3325627"/>
            <a:ext cx="7284788"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sym typeface="Josefin Sans"/>
              </a:rPr>
              <a:t>LABOR MARKET</a:t>
            </a:r>
            <a:endParaRPr lang="en-US" sz="6000" dirty="0"/>
          </a:p>
        </p:txBody>
      </p:sp>
      <p:sp>
        <p:nvSpPr>
          <p:cNvPr id="531" name="Google Shape;531;p26"/>
          <p:cNvSpPr txBox="1"/>
          <p:nvPr/>
        </p:nvSpPr>
        <p:spPr>
          <a:xfrm>
            <a:off x="9974512" y="4433624"/>
            <a:ext cx="7284787" cy="3360920"/>
          </a:xfrm>
          <a:prstGeom prst="rect">
            <a:avLst/>
          </a:prstGeom>
          <a:noFill/>
          <a:ln>
            <a:noFill/>
          </a:ln>
        </p:spPr>
        <p:txBody>
          <a:bodyPr spcFirstLastPara="1" wrap="square" lIns="0" tIns="0" rIns="0" bIns="0" anchor="t" anchorCtr="0">
            <a:spAutoFit/>
          </a:bodyPr>
          <a:lstStyle/>
          <a:p>
            <a:pPr algn="ctr">
              <a:lnSpc>
                <a:spcPct val="130000"/>
              </a:lnSpc>
            </a:pPr>
            <a:r>
              <a:rPr lang="en-US" sz="2100" dirty="0">
                <a:solidFill>
                  <a:srgbClr val="FFFFFF"/>
                </a:solidFill>
                <a:latin typeface="Josefin Sans"/>
                <a:sym typeface="Josefin Sans"/>
              </a:rPr>
              <a:t>Revisions to recent labor market numbers suggest an increased cadence of cooling than originally expected. We believe nonfarm payroll growth will hold at just </a:t>
            </a:r>
            <a:r>
              <a:rPr lang="en-US" sz="2100" b="1" u="sng" dirty="0">
                <a:solidFill>
                  <a:srgbClr val="00FFFF"/>
                </a:solidFill>
                <a:latin typeface="Josefin Sans"/>
                <a:sym typeface="Josefin Sans"/>
              </a:rPr>
              <a:t>0.2 percent</a:t>
            </a:r>
            <a:r>
              <a:rPr lang="en-US" sz="2100" dirty="0">
                <a:solidFill>
                  <a:srgbClr val="FFFFFF"/>
                </a:solidFill>
                <a:latin typeface="Josefin Sans"/>
                <a:sym typeface="Josefin Sans"/>
              </a:rPr>
              <a:t> for the remainder of 2025, as cost pressures remain far from abated and employers suspend personnel decisions amid heightened economic uncertainty. With risks still shifted towards employees, we see further softening in labor demand driving the unemployment rate to </a:t>
            </a:r>
            <a:r>
              <a:rPr lang="en-US" sz="2100" b="1" u="sng" dirty="0">
                <a:solidFill>
                  <a:srgbClr val="00FFFF"/>
                </a:solidFill>
                <a:latin typeface="Josefin Sans"/>
                <a:sym typeface="Josefin Sans"/>
              </a:rPr>
              <a:t>4.4 percent</a:t>
            </a:r>
            <a:r>
              <a:rPr lang="en-US" sz="2100" dirty="0">
                <a:solidFill>
                  <a:srgbClr val="FFFFFF"/>
                </a:solidFill>
                <a:latin typeface="Josefin Sans"/>
                <a:sym typeface="Josefin Sans"/>
              </a:rPr>
              <a:t>.</a:t>
            </a:r>
          </a:p>
        </p:txBody>
      </p:sp>
      <p:sp>
        <p:nvSpPr>
          <p:cNvPr id="4" name="Rectangle 3">
            <a:extLst>
              <a:ext uri="{FF2B5EF4-FFF2-40B4-BE49-F238E27FC236}">
                <a16:creationId xmlns:a16="http://schemas.microsoft.com/office/drawing/2014/main" id="{E623FF7A-398E-6409-4134-CE9D210F5CCC}"/>
              </a:ext>
            </a:extLst>
          </p:cNvPr>
          <p:cNvSpPr/>
          <p:nvPr/>
        </p:nvSpPr>
        <p:spPr>
          <a:xfrm>
            <a:off x="9517312" y="1281969"/>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F4BA7D45-D81D-E506-9D81-967534CD03DC}"/>
              </a:ext>
            </a:extLst>
          </p:cNvPr>
          <p:cNvGraphicFramePr>
            <a:graphicFrameLocks noGrp="1"/>
          </p:cNvGraphicFramePr>
          <p:nvPr>
            <p:extLst>
              <p:ext uri="{D42A27DB-BD31-4B8C-83A1-F6EECF244321}">
                <p14:modId xmlns:p14="http://schemas.microsoft.com/office/powerpoint/2010/main" val="3564069747"/>
              </p:ext>
            </p:extLst>
          </p:nvPr>
        </p:nvGraphicFramePr>
        <p:xfrm>
          <a:off x="1028700" y="1281968"/>
          <a:ext cx="8488611" cy="629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96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9" name="Google Shape;529;p26"/>
          <p:cNvSpPr txBox="1"/>
          <p:nvPr/>
        </p:nvSpPr>
        <p:spPr>
          <a:xfrm>
            <a:off x="1028700" y="2217631"/>
            <a:ext cx="7284790" cy="221599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sym typeface="Josefin Sans"/>
              </a:rPr>
              <a:t>STAFFING EMPLOYMENT</a:t>
            </a:r>
            <a:endParaRPr sz="6000" dirty="0"/>
          </a:p>
        </p:txBody>
      </p:sp>
      <p:sp>
        <p:nvSpPr>
          <p:cNvPr id="531" name="Google Shape;531;p26"/>
          <p:cNvSpPr txBox="1"/>
          <p:nvPr/>
        </p:nvSpPr>
        <p:spPr>
          <a:xfrm>
            <a:off x="1028700" y="4433623"/>
            <a:ext cx="7284790" cy="336092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100" dirty="0">
                <a:solidFill>
                  <a:srgbClr val="FFFFFF"/>
                </a:solidFill>
                <a:latin typeface="Josefin Sans"/>
                <a:sym typeface="Josefin Sans"/>
              </a:rPr>
              <a:t>An increased cadence of cooling in labor market churn suggests a slower recovery for staffing employment, with growth expected to decline by </a:t>
            </a:r>
            <a:r>
              <a:rPr lang="en-US" sz="2100" b="1" u="sng" dirty="0">
                <a:solidFill>
                  <a:srgbClr val="00FFFF"/>
                </a:solidFill>
                <a:latin typeface="Josefin Sans"/>
                <a:sym typeface="Josefin Sans"/>
              </a:rPr>
              <a:t>2.9 percent</a:t>
            </a:r>
            <a:r>
              <a:rPr lang="en-US" sz="2100" dirty="0">
                <a:solidFill>
                  <a:srgbClr val="FFFFFF"/>
                </a:solidFill>
                <a:latin typeface="Josefin Sans"/>
                <a:sym typeface="Josefin Sans"/>
              </a:rPr>
              <a:t> and </a:t>
            </a:r>
            <a:r>
              <a:rPr lang="en-US" sz="2100" b="1" u="sng" dirty="0">
                <a:solidFill>
                  <a:srgbClr val="00FFFF"/>
                </a:solidFill>
                <a:latin typeface="Josefin Sans"/>
                <a:sym typeface="Josefin Sans"/>
              </a:rPr>
              <a:t>0.9 percent</a:t>
            </a:r>
            <a:r>
              <a:rPr lang="en-US" sz="2100" dirty="0">
                <a:solidFill>
                  <a:srgbClr val="FFFFFF"/>
                </a:solidFill>
                <a:latin typeface="Josefin Sans"/>
                <a:sym typeface="Josefin Sans"/>
              </a:rPr>
              <a:t> in 2025Q3 and 2025Q4, respectively. Light Industrials remains a drag on industry employment owing to elevated production and borrowing costs, while gains will continue to be driven by Healthcare owing to persistent personnel shortages within the sector.</a:t>
            </a:r>
          </a:p>
        </p:txBody>
      </p:sp>
      <p:sp>
        <p:nvSpPr>
          <p:cNvPr id="4" name="Rectangle 3">
            <a:extLst>
              <a:ext uri="{FF2B5EF4-FFF2-40B4-BE49-F238E27FC236}">
                <a16:creationId xmlns:a16="http://schemas.microsoft.com/office/drawing/2014/main" id="{E623FF7A-398E-6409-4134-CE9D210F5CCC}"/>
              </a:ext>
            </a:extLst>
          </p:cNvPr>
          <p:cNvSpPr/>
          <p:nvPr/>
        </p:nvSpPr>
        <p:spPr>
          <a:xfrm>
            <a:off x="8316416" y="1281968"/>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A2FBBE76-4578-007C-FE44-678CEC07A585}"/>
              </a:ext>
            </a:extLst>
          </p:cNvPr>
          <p:cNvGraphicFramePr>
            <a:graphicFrameLocks noGrp="1"/>
          </p:cNvGraphicFramePr>
          <p:nvPr>
            <p:extLst>
              <p:ext uri="{D42A27DB-BD31-4B8C-83A1-F6EECF244321}">
                <p14:modId xmlns:p14="http://schemas.microsoft.com/office/powerpoint/2010/main" val="1224359328"/>
              </p:ext>
            </p:extLst>
          </p:nvPr>
        </p:nvGraphicFramePr>
        <p:xfrm>
          <a:off x="8773616" y="1281967"/>
          <a:ext cx="8485632" cy="629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39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323"/>
        <p:cNvGrpSpPr/>
        <p:nvPr/>
      </p:nvGrpSpPr>
      <p:grpSpPr>
        <a:xfrm>
          <a:off x="0" y="0"/>
          <a:ext cx="0" cy="0"/>
          <a:chOff x="0" y="0"/>
          <a:chExt cx="0" cy="0"/>
        </a:xfrm>
      </p:grpSpPr>
      <p:pic>
        <p:nvPicPr>
          <p:cNvPr id="16" name="Picture 15" descr="A colorful graph on a computer screen&#10;&#10;Description automatically generated">
            <a:extLst>
              <a:ext uri="{FF2B5EF4-FFF2-40B4-BE49-F238E27FC236}">
                <a16:creationId xmlns:a16="http://schemas.microsoft.com/office/drawing/2014/main" id="{C84F799D-77E8-603B-206D-1680E5CA6E66}"/>
              </a:ext>
            </a:extLst>
          </p:cNvPr>
          <p:cNvPicPr>
            <a:picLocks noChangeAspect="1"/>
          </p:cNvPicPr>
          <p:nvPr/>
        </p:nvPicPr>
        <p:blipFill rotWithShape="1">
          <a:blip r:embed="rId3">
            <a:alphaModFix/>
          </a:blip>
          <a:srcRect l="33403" r="28284"/>
          <a:stretch/>
        </p:blipFill>
        <p:spPr>
          <a:xfrm>
            <a:off x="6566854" y="1077362"/>
            <a:ext cx="5154289" cy="9209638"/>
          </a:xfrm>
          <a:prstGeom prst="rect">
            <a:avLst/>
          </a:prstGeom>
        </p:spPr>
      </p:pic>
      <p:sp>
        <p:nvSpPr>
          <p:cNvPr id="333" name="Google Shape;333;p20"/>
          <p:cNvSpPr txBox="1"/>
          <p:nvPr/>
        </p:nvSpPr>
        <p:spPr>
          <a:xfrm>
            <a:off x="1018778" y="1647010"/>
            <a:ext cx="5398205" cy="517065"/>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Methodology</a:t>
            </a:r>
            <a:endParaRPr sz="2800" dirty="0"/>
          </a:p>
        </p:txBody>
      </p:sp>
      <p:sp>
        <p:nvSpPr>
          <p:cNvPr id="334" name="Google Shape;334;p20"/>
          <p:cNvSpPr txBox="1"/>
          <p:nvPr/>
        </p:nvSpPr>
        <p:spPr>
          <a:xfrm>
            <a:off x="1648587" y="2202695"/>
            <a:ext cx="4768397" cy="2800767"/>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sz="2000" b="0" i="0" u="none" strike="noStrike" cap="none" dirty="0">
                <a:solidFill>
                  <a:srgbClr val="FFFFFF"/>
                </a:solidFill>
                <a:latin typeface="Josefin Sans"/>
                <a:ea typeface="Josefin Sans"/>
                <a:cs typeface="Josefin Sans"/>
                <a:sym typeface="Josefin Sans"/>
              </a:rPr>
              <a:t>The ASA Economic &amp; Staffing Forecast synthesizes monthly data to generate real-time predictions about the current state of the economy. </a:t>
            </a:r>
            <a:r>
              <a:rPr lang="en-US" sz="2000" dirty="0">
                <a:solidFill>
                  <a:srgbClr val="FFFFFF"/>
                </a:solidFill>
                <a:latin typeface="Josefin Sans"/>
                <a:ea typeface="Josefin Sans"/>
                <a:cs typeface="Josefin Sans"/>
                <a:sym typeface="Josefin Sans"/>
              </a:rPr>
              <a:t>It is based on a dynamic factor model using principal components analysis and Bayesian estimation techniques.</a:t>
            </a:r>
            <a:endParaRPr sz="2000" dirty="0"/>
          </a:p>
        </p:txBody>
      </p:sp>
      <p:sp>
        <p:nvSpPr>
          <p:cNvPr id="335" name="Google Shape;335;p20"/>
          <p:cNvSpPr txBox="1"/>
          <p:nvPr/>
        </p:nvSpPr>
        <p:spPr>
          <a:xfrm>
            <a:off x="13226610" y="3078314"/>
            <a:ext cx="539820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Noah Yosif</a:t>
            </a:r>
            <a:endParaRPr sz="2800" dirty="0"/>
          </a:p>
        </p:txBody>
      </p:sp>
      <p:sp>
        <p:nvSpPr>
          <p:cNvPr id="336" name="Google Shape;336;p20"/>
          <p:cNvSpPr txBox="1"/>
          <p:nvPr/>
        </p:nvSpPr>
        <p:spPr>
          <a:xfrm>
            <a:off x="13226610" y="3603078"/>
            <a:ext cx="3402883" cy="3600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Chief Economist</a:t>
            </a:r>
            <a:endParaRPr sz="1800" dirty="0"/>
          </a:p>
        </p:txBody>
      </p:sp>
      <p:sp>
        <p:nvSpPr>
          <p:cNvPr id="341" name="Google Shape;341;p20"/>
          <p:cNvSpPr txBox="1"/>
          <p:nvPr/>
        </p:nvSpPr>
        <p:spPr>
          <a:xfrm>
            <a:off x="13226610" y="5225849"/>
            <a:ext cx="539820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Tim Hulley</a:t>
            </a:r>
            <a:endParaRPr sz="2800" dirty="0"/>
          </a:p>
        </p:txBody>
      </p:sp>
      <p:sp>
        <p:nvSpPr>
          <p:cNvPr id="342" name="Google Shape;342;p20"/>
          <p:cNvSpPr txBox="1"/>
          <p:nvPr/>
        </p:nvSpPr>
        <p:spPr>
          <a:xfrm>
            <a:off x="13226610" y="5742914"/>
            <a:ext cx="3402883" cy="3600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Associate Director of Research</a:t>
            </a:r>
            <a:endParaRPr sz="1800" dirty="0"/>
          </a:p>
        </p:txBody>
      </p:sp>
      <p:sp>
        <p:nvSpPr>
          <p:cNvPr id="346" name="Google Shape;346;p20"/>
          <p:cNvSpPr txBox="1"/>
          <p:nvPr/>
        </p:nvSpPr>
        <p:spPr>
          <a:xfrm>
            <a:off x="13226610" y="7373737"/>
            <a:ext cx="539820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Maxwell Aldrich</a:t>
            </a:r>
            <a:endParaRPr sz="2800" dirty="0"/>
          </a:p>
        </p:txBody>
      </p:sp>
      <p:sp>
        <p:nvSpPr>
          <p:cNvPr id="347" name="Google Shape;347;p20"/>
          <p:cNvSpPr txBox="1"/>
          <p:nvPr/>
        </p:nvSpPr>
        <p:spPr>
          <a:xfrm>
            <a:off x="13226610" y="7890802"/>
            <a:ext cx="3402883" cy="3600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Research Coordinator</a:t>
            </a:r>
            <a:endParaRPr sz="1800" dirty="0"/>
          </a:p>
        </p:txBody>
      </p:sp>
      <p:sp>
        <p:nvSpPr>
          <p:cNvPr id="2" name="Rectangle 1">
            <a:extLst>
              <a:ext uri="{FF2B5EF4-FFF2-40B4-BE49-F238E27FC236}">
                <a16:creationId xmlns:a16="http://schemas.microsoft.com/office/drawing/2014/main" id="{CB9CD725-BE76-DFC8-46B5-EC5A2A2456C2}"/>
              </a:ext>
            </a:extLst>
          </p:cNvPr>
          <p:cNvSpPr/>
          <p:nvPr/>
        </p:nvSpPr>
        <p:spPr>
          <a:xfrm>
            <a:off x="11328605" y="3051728"/>
            <a:ext cx="1307454" cy="1318859"/>
          </a:xfrm>
          <a:prstGeom prst="rect">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B15C82-F7DA-9880-108B-BA062F344339}"/>
              </a:ext>
            </a:extLst>
          </p:cNvPr>
          <p:cNvSpPr/>
          <p:nvPr/>
        </p:nvSpPr>
        <p:spPr>
          <a:xfrm>
            <a:off x="11328605" y="5199616"/>
            <a:ext cx="1307454" cy="1318859"/>
          </a:xfrm>
          <a:prstGeom prst="rect">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0E7FA5-2219-0DF1-D0D6-ACFFA560D519}"/>
              </a:ext>
            </a:extLst>
          </p:cNvPr>
          <p:cNvSpPr/>
          <p:nvPr/>
        </p:nvSpPr>
        <p:spPr>
          <a:xfrm>
            <a:off x="11328605" y="7341383"/>
            <a:ext cx="1307454" cy="1318859"/>
          </a:xfrm>
          <a:prstGeom prst="rect">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333;p20">
            <a:extLst>
              <a:ext uri="{FF2B5EF4-FFF2-40B4-BE49-F238E27FC236}">
                <a16:creationId xmlns:a16="http://schemas.microsoft.com/office/drawing/2014/main" id="{CB30FC69-C96A-99E8-E1B4-F155C2D861E6}"/>
              </a:ext>
            </a:extLst>
          </p:cNvPr>
          <p:cNvSpPr txBox="1"/>
          <p:nvPr/>
        </p:nvSpPr>
        <p:spPr>
          <a:xfrm>
            <a:off x="1028700" y="5585948"/>
            <a:ext cx="5398205" cy="517065"/>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Disclaimer</a:t>
            </a:r>
            <a:endParaRPr sz="2800" dirty="0"/>
          </a:p>
        </p:txBody>
      </p:sp>
      <p:sp>
        <p:nvSpPr>
          <p:cNvPr id="8" name="Google Shape;334;p20">
            <a:extLst>
              <a:ext uri="{FF2B5EF4-FFF2-40B4-BE49-F238E27FC236}">
                <a16:creationId xmlns:a16="http://schemas.microsoft.com/office/drawing/2014/main" id="{D5BEC0FF-6BC0-573D-1EE0-16B246345C6B}"/>
              </a:ext>
            </a:extLst>
          </p:cNvPr>
          <p:cNvSpPr txBox="1"/>
          <p:nvPr/>
        </p:nvSpPr>
        <p:spPr>
          <a:xfrm>
            <a:off x="1648586" y="6103013"/>
            <a:ext cx="4768397" cy="3640997"/>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dirty="0">
                <a:solidFill>
                  <a:schemeClr val="bg1"/>
                </a:solidFill>
                <a:latin typeface="Josefin Sans" pitchFamily="2" charset="0"/>
              </a:rPr>
              <a:t>Analyses, estimates, forecasts, opinions, and other views contained within this document herein belong to the ASA Research Department. While the ASA Research Department uses many assumptions to ensure the accuracy of all analyses, estimates, forecasts, and opinions, they are not intended for any specific purpose, and any projected outcomes are not guaranteed, Changes in underlying assumptions, as well as incoming data, may foster materially different results. The analyses, estimates, forecasts, and opinions of the ASA Research Department represent those to-date, and do not necessarily reflect the views of ASA management, staff, members, and/or affiliated organizations.</a:t>
            </a:r>
            <a:endParaRPr dirty="0">
              <a:solidFill>
                <a:schemeClr val="bg1"/>
              </a:solidFill>
              <a:latin typeface="Josefin Sans" pitchFamily="2" charset="0"/>
            </a:endParaRPr>
          </a:p>
        </p:txBody>
      </p:sp>
      <p:sp>
        <p:nvSpPr>
          <p:cNvPr id="11" name="Google Shape;333;p20">
            <a:extLst>
              <a:ext uri="{FF2B5EF4-FFF2-40B4-BE49-F238E27FC236}">
                <a16:creationId xmlns:a16="http://schemas.microsoft.com/office/drawing/2014/main" id="{D858CB77-203E-B45C-1637-FA8AB705AC2F}"/>
              </a:ext>
            </a:extLst>
          </p:cNvPr>
          <p:cNvSpPr txBox="1"/>
          <p:nvPr/>
        </p:nvSpPr>
        <p:spPr>
          <a:xfrm>
            <a:off x="11871013" y="2396198"/>
            <a:ext cx="4892872"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2800" b="1" dirty="0">
                <a:solidFill>
                  <a:srgbClr val="FFFDFC"/>
                </a:solidFill>
                <a:latin typeface="Josefin Sans"/>
                <a:sym typeface="Josefin Sans"/>
              </a:rPr>
              <a:t>ASA Research Department</a:t>
            </a:r>
            <a:endParaRPr sz="2800" dirty="0"/>
          </a:p>
        </p:txBody>
      </p:sp>
      <p:sp>
        <p:nvSpPr>
          <p:cNvPr id="19" name="Rectangle 18">
            <a:extLst>
              <a:ext uri="{FF2B5EF4-FFF2-40B4-BE49-F238E27FC236}">
                <a16:creationId xmlns:a16="http://schemas.microsoft.com/office/drawing/2014/main" id="{DFDF772E-FCB2-9237-BAF3-213D1AA77469}"/>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05822D5-333F-1DFA-4F92-924B5E26C9C2}"/>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761EAC755D56448CF2E56A319863DC" ma:contentTypeVersion="17" ma:contentTypeDescription="Create a new document." ma:contentTypeScope="" ma:versionID="7c39365dced82c8963bf5df9d2d1eea8">
  <xsd:schema xmlns:xsd="http://www.w3.org/2001/XMLSchema" xmlns:xs="http://www.w3.org/2001/XMLSchema" xmlns:p="http://schemas.microsoft.com/office/2006/metadata/properties" xmlns:ns2="e2cd9076-4690-4a3d-8dd5-f56d2441c76b" xmlns:ns3="175ef48d-f1ce-42e8-b819-87e511ff5b65" targetNamespace="http://schemas.microsoft.com/office/2006/metadata/properties" ma:root="true" ma:fieldsID="a900e02ab2499151fa8c348d779f40fa" ns2:_="" ns3:_="">
    <xsd:import namespace="e2cd9076-4690-4a3d-8dd5-f56d2441c76b"/>
    <xsd:import namespace="175ef48d-f1ce-42e8-b819-87e511ff5b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d9076-4690-4a3d-8dd5-f56d2441c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f892d4-fbcd-4589-b7c6-0eca881ca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5ef48d-f1ce-42e8-b819-87e511ff5b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c255281-b2bd-4608-a60e-374a154d6014}" ma:internalName="TaxCatchAll" ma:showField="CatchAllData" ma:web="175ef48d-f1ce-42e8-b819-87e511ff5b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cd9076-4690-4a3d-8dd5-f56d2441c76b">
      <Terms xmlns="http://schemas.microsoft.com/office/infopath/2007/PartnerControls"/>
    </lcf76f155ced4ddcb4097134ff3c332f>
    <TaxCatchAll xmlns="175ef48d-f1ce-42e8-b819-87e511ff5b65" xsi:nil="true"/>
  </documentManagement>
</p:properties>
</file>

<file path=customXml/itemProps1.xml><?xml version="1.0" encoding="utf-8"?>
<ds:datastoreItem xmlns:ds="http://schemas.openxmlformats.org/officeDocument/2006/customXml" ds:itemID="{504D3241-1044-4B1C-9DBE-298BF12D56FC}"/>
</file>

<file path=customXml/itemProps2.xml><?xml version="1.0" encoding="utf-8"?>
<ds:datastoreItem xmlns:ds="http://schemas.openxmlformats.org/officeDocument/2006/customXml" ds:itemID="{FD4E109C-65D5-4FE1-B178-C9134E5F8BF3}"/>
</file>

<file path=customXml/itemProps3.xml><?xml version="1.0" encoding="utf-8"?>
<ds:datastoreItem xmlns:ds="http://schemas.openxmlformats.org/officeDocument/2006/customXml" ds:itemID="{952EA02F-4903-4E4F-A7B7-537ED0EF8139}"/>
</file>

<file path=docProps/app.xml><?xml version="1.0" encoding="utf-8"?>
<Properties xmlns="http://schemas.openxmlformats.org/officeDocument/2006/extended-properties" xmlns:vt="http://schemas.openxmlformats.org/officeDocument/2006/docPropsVTypes">
  <TotalTime>8914</TotalTime>
  <Words>670</Words>
  <Application>Microsoft Office PowerPoint</Application>
  <PresentationFormat>Custom</PresentationFormat>
  <Paragraphs>41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Josefin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 Yosif</dc:creator>
  <cp:lastModifiedBy>Maxwell Aldrich</cp:lastModifiedBy>
  <cp:revision>10</cp:revision>
  <dcterms:modified xsi:type="dcterms:W3CDTF">2025-08-04T18:08:25Z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0x010100BC761EAC755D56448CF2E56A319863DC</vt:lpwstr>
  </property>
</Properties>
</file>